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Storage Area Networks and High-speed Storage Technologies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Connecting Storage Systems to Your Network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Storage Area Networks (SAN)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SAN appears like a local drive to users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Operates as block-level access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for reading or writing information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Accessed across the network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High-speed Storage Technology: Fibre Channel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Connects servers and storage in a high-speed network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2, 4, 8, and 16 gigabit per second rates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Operates over fiber optics or copper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Fibre Channel switch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Connectivity with Fibre Channel: Initiators and Targets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servers (initiators) to Fibre Channel switch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to storage system (target)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SCSI commands or SATA commands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locally connected drive experience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Fibre Channel over Ethernet (FCoE)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Allows Fibre Channel integration with existing infrastructure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Does not require special hardware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Operates within a single broadcast domain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sending routable information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iSCSI: Internet Small Computer Systems Interface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Networks SCSI communication using iSCSI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Manageable in software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Acts as a local drive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Drivers available for various operating 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2023-10-18T02:58:52Z</dcterms:created>
  <dcterms:modified xsi:type="dcterms:W3CDTF">2023-10-18T02:58:52Z</dcterms:modified>
</cp:coreProperties>
</file>