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Positive Thinking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Overcoming Obstacles and Achieving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positive thinking in achieving goals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common obstacles and challenges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concept of mindset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individuals who practice positive thinking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Positive Thinking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resilience in the face of adversity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problem-solving and decision-making 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motivation and goal-directed behavior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physical and mental well-being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Techniques for Developing Positive Thinking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Cultivating gratitude and practicing mindfulness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and challenging negative thought patterns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Surrounding yourself with positive influences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Engaging in physical exercise and stress-reduction activities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Obstacles with Positive Thinking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perspectives and reframing challenges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optimism during setbacks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positive self-talk and affirmations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Seeking support from others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Success Stories: Positive Thinking in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Steve Jobs and the power of perseverance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J.K. Rowling's journey from adversity to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Michael Jordan's mindset and determination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Oprah Winfrey's positive attitude and resilience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importance of positive thinking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to adopt a positive mindset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Reminder to practice the discussed techniques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Inspiration to overcome obstacles and achieve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2023-10-17T05:13:06Z</dcterms:created>
  <dcterms:modified xsi:type="dcterms:W3CDTF">2023-10-17T05:13:06Z</dcterms:modified>
</cp:coreProperties>
</file>