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Transcranial Magnetic Stimulation for Depression Treatment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Magnetic Fields in Alleviating Depression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Truebill: Your Gateway to Financial Freedom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May's Episodes Dedicated to Depression Treatments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We've Covered Cognitive Behavioral Therapy, Psilocybin, and Ketamine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Today: Transcranial Magnetic Stimulation (TMS)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Non-invasive procedure altering brain's electrical activity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Repetitive electromagnetic pulses applied to targeted brain area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Prefrontal cortex stimulation to address decreased activity in depression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Outpatient treatment with minimal side effects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TMS Procedure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TMS coil placed on the head to target prefrontal cortex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Quick electromagnetic pulses administered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Generally five sessions per week for four to six weeks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Patients can resume normal activities immediately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Efficacy of TMS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Mixed research evidence on TMS efficacy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14.1% of TMS patients achieved remission vs. 5.1% in control group (2010 study)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High-frequency TMS of the prefrontal cortex showed efficacy (2018 study)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TMS less effective compared to electroconvulsive therapy (ECT)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Electroconvulsive Therapy (ECT)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Invasive treatment triggering a brief seizure throughout the brain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general anesthesia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Shorter duration than TMS (5-10 minutes)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Higher relapse rate than TMS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Considering TMS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TMS may be beneficial for treatment-resistant depression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treatment options with healthcare provider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TMS offers hope, although not a miracle cure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Individual results may vary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to Truebill for sponsoring this episode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 to the channel and explore previous episodes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supporting the show on Patreon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Special thanks to research associates and contributors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2023-10-18T06:02:35Z</dcterms:created>
  <dcterms:modified xsi:type="dcterms:W3CDTF">2023-10-18T06:02:35Z</dcterms:modified>
</cp:coreProperties>
</file>