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Sticker Ordering Website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Website to Order Custom Stickers with Airtable Integration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Created a website for ordering custom stickers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Utilized Airtable for sticker listings and order submission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Inspired by using Mid-Journey for sticker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Generated 20 stickers with Studio Ghibli theme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Utilized Figma to remove backgrounds and prepare stickers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website using Arrow Page and synced with Airtable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Process Overview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Generated stickers using Mid-Journey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Figma to remove backgrounds and prepare stickers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Exported stickers and organized them in Airtable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website using Arrow Page and synced with Airtable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Aligned branding with logo, colors, and fonts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Optimized website for different screen sizes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Sticker Preparation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Mid-Journey to generate stickers with Studio Ghibli theme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Removed backgrounds using Figma plugin called Background Remover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Organized stickers on a single sheet using Figma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Utilized an image cutter plugin in Figma to create individual sticker images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Renamed and prepared images for exporting and import to Airtable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Designed the hero image and logo using Figma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Website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Created a new table in Airtable for the stickers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the website using Arrow Page builder with Airtable integration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Synchronized the stickers as a data source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Customized branding with logo, colors, and fonts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Designed and implemented the hero section of the website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Created dynamic pages for individual sticker display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Order Form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Configured an order form using Arrow Page builder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Created fields for customers to fill in their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up a new table in Airtable to collect order details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Connected the order form to submit data to Airtable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Customized the layout and design of the order form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Implemented conditional editing for mobile responsiveness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2023-10-17T16:24:02Z</dcterms:created>
  <dcterms:modified xsi:type="dcterms:W3CDTF">2023-10-17T16:24:02Z</dcterms:modified>
</cp:coreProperties>
</file>