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Invasion of Ukraine: Putin's Power Play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Conflict and its Consequences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A Full-Scale Invasion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Putin's decision for a military operation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Total panic and widespread destruction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Cities under attack, including Kyiv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Hundreds of casualties and forced displacement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History of Ukraine and Russia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Shared history but distinct identities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Ukraine's fight for independence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Ukraine's inclusion in the Soviet Union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Cold War and division of Europe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Rise of NATO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Formation of NATO and its purpose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Expansion into former Soviet sphere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Desire of Ukraine and Georgia to join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Russia's opposition to NATO expansion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Events Leading to the Invasion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Ukraine's pro-European aspirations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Refusal to sign EU association agreement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Protests and fall of the pro-Russian regime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Annexation of Crimea and separatist regions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Escalation and Global Response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Putin's demands to the West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Rejection and reinforcement of NATO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Build-up of Russian troops and drills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Full-scale invasion and international condemnation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Current Situation and Consequences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Worldwide anti-war protests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Open borders for fleeing Ukrainians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Activation of NATO's response force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Imposition of economic sanctions on Russia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The Battle for Ukraine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Ukraine's fight for independence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Putin's control and destabilization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International support and military aid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risk of nuclear escalation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2023-10-18T16:18:20Z</dcterms:created>
  <dcterms:modified xsi:type="dcterms:W3CDTF">2023-10-18T16:18:20Z</dcterms:modified>
</cp:coreProperties>
</file>