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and Potential of AI in Modern Society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of 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 development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Types of AI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applications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possibilities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principles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vs unsupervised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and neural networks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Real-world applications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of AI on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diagnosis and treatment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Precision medicine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Patient monitoring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Drug discovery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and privacy concerns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Business and Industry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Automation and optimization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Predictive analytics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Supply chain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Customer service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Job displacement and retraining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in AI Development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Bias and fairness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 and explainability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privacy and security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Accountability and oversight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and economic impact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AI research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with other technologies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and human collaboration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risks and benefits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and regulatory frameworks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2023-10-17T03:08:15Z</dcterms:created>
  <dcterms:modified xsi:type="dcterms:W3CDTF">2023-10-17T03:08:15Z</dcterms:modified>
</cp:coreProperties>
</file>