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Future of Artificial Intelligence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Impact and Potential of AI in Modern Society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Artificial Intelligence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Definition of AI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Historical development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Types of AI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Current applications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Future possibilities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Machine Learning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Definition and principles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Supervised vs unsupervised learning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Deep learning and neural networks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Real-world applications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Ethical considerations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Impact of AI on Healthcare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Improved diagnosis and treatment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Precision medicine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Patient monitoring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Drug discovery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Ethical and privacy concerns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AI in Business and Industry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Automation and optimization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Predictive analytics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Supply chain management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Customer service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Job displacement and retraining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Ethical Considerations in AI Development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Bias and fairness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Transparency and explainability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Data privacy and security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Accountability and oversight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Social and economic impact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Future of AI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Advancements in AI research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Integration with other technologies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and human collaboration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Potential risks and benefits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Ethical and regulatory frameworks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2023-10-17T03:08:15Z</dcterms:created>
  <dcterms:modified xsi:type="dcterms:W3CDTF">2023-10-17T03:08:15Z</dcterms:modified>
</cp:coreProperties>
</file>