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Coding Interview Questions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Guide to Ace Your Coding Interview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Simply Loans YouTube Channel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Agenda: Conceptual Questions, Coding Problems, OOPs Concepts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 and never miss an update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Prepare for your dream job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Conceptual Questions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Structures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Arrays, Linked Lists, Stacks, Queues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Binary Trees, Recursion, OOPs Concepts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Binary Search Tree, Doubly Linked List, Graphs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Coding Problems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Reverse a String, Check Palindrome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 Character Occurrences, Anagrams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Second Largest Number, Reverse Array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Swap Two Numbers, Fibonacci Series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OOPs Concepts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Inheritance, Overloading, Overriding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Polymorphism, Abstraction, Encapsulation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Binary Search &amp; Sorting Algorithms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Binary Search, Bubble Sort, Insertion Sort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Reverse Linked List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Prime Numbers, Factorial of an Integer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Remove Character from String, Sum of Array Elements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Coding Interview Questions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 and Learn More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Watching!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2023-10-17T15:55:38Z</dcterms:created>
  <dcterms:modified xsi:type="dcterms:W3CDTF">2023-10-17T15:55:38Z</dcterms:modified>
</cp:coreProperties>
</file>