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Why Start a Startup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Realities and Motivations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Glamour and the Reality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Entrepreneurship is often romanticized in the media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Reality is hard work, long hours, and stress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Unwanted media attention can add to the pressure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Commitment and responsibility to employees adds to the stress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Taking Control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Starting a startup gives you control as the boss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You have flexibility over your schedule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Allows you to prioritize your own ideas and plans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But also requires navigating conflicts and competing priorities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Impact and Money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Entrepreneurship offers the chance for a big impact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Opportunity to make more money than in a late-stage company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 can lead to financial gains and social influence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But most startups fail and financial success is not guaranteed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Real Reason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a great product that users love is the key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Product development is hard work but can be rewarding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Word-of-mouth growth is a sign of a great product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Without a great product, other factors don't matter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2023-10-16T17:34:28Z</dcterms:created>
  <dcterms:modified xsi:type="dcterms:W3CDTF">2023-10-16T17:34:28Z</dcterms:modified>
</cp:coreProperties>
</file>