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Building a Strong Company Culture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Creating a high-performance team and a lasting brand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 the stage with a few slides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the importance of company culture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main focus will be on building Airbnb's culture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connection between culture and team performance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Defining Company Culture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Culture is the shared values and behaviors of a team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Core values and mission drive the culture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Culture provides stability, trust, and alignment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Good culture helps retain the right employees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Core Values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with personal and business values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the values of the people you want to work with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Align values with the mission and support it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values are credible and uniquely tied to the mission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Core Values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core values: honesty, integrity, service, teamwork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Values should be clear, relevant, and distinct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Dive deeper into each value to ensure understanding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 the importance of company-first mentality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Pyramid of High-Performing Teams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Trust – the foundation of the team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Conflict and debate – necessary for finding the right answer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Commitment – holding each other accountable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Accountability and results – driving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Best Practices and Considerations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Incorporate your mission into your values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Interview for culture fit, not just technical fit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Make culture a daily habit, not just a buzzword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Continuously iterate and refine your culture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Culture and Branding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Culture and brand are two sides of the same coin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Culture shapes the brand and customer perception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Strong culture attracts passionate employees and customers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Brand reflects the promise and values of the company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2023-10-17T11:15:38Z</dcterms:created>
  <dcterms:modified xsi:type="dcterms:W3CDTF">2023-10-17T11:15:38Z</dcterms:modified>
</cp:coreProperties>
</file>