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Value of Getting Into the Trades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Why Trade School Might Be a Smarter Choice Than College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benefits of getting into the trades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education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Sponsored by Ferguson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Options: technical school, union, or open shop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Importance of Education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 school graduation or GED required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Personal experience: quitting high school and returning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from experienced plumbers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additional training programs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Earning While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of trade school: getting paid while learning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Flexible schedule: work during the day, attend school at night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Classroom environment with knowledgeable instructors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Comparison with college: paying for tuition vs. earning a salary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Comparing Trade School and College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Salary progression in the trades: apprentice to journeyman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 salary scale based on union rates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College graduate starting salary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Projected salary growth with annual raises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Long-Term Earnings Potential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Total earnings over a career in the trades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Union pension benefits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College graduate's total earnings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Difference in earnings between the trades and college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the value when choosing between trade school and college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Success stories in the trades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learning and improving your education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Apprenticeship, trade school, or on-the-job training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2023-10-16T14:37:58Z</dcterms:created>
  <dcterms:modified xsi:type="dcterms:W3CDTF">2023-10-16T14:37:58Z</dcterms:modified>
</cp:coreProperties>
</file>