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Fine-tuning LLMS using Q Laura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Quick Walkthrough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5" name="Shape 1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Training Q Laura Parameters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Define hyperparameters for training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Use PagedAdam W-8bit Optimizer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Disable caching for training, enable for inference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Train the Q Laura parameters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Saving and Uploading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Save the Q Laura parameters locally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Or upload them to Hugging Face's Model Hub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Choose the best hyperparameters for optimal results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Perform hyperparameter tuning if desired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Inference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Tokenize the input text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Feed tokens through Q Laura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Convert machine-readable outputs to human-readable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Luke Monington presents a quick walkthrough on fine-tuning LLMS using Q Laura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LLMS reduces GPU VRAM requirement for model fine-tuning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Subscribe for more content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Follow Luke Monington on Twitter for interesting articles, thoughts, and updates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Required Libraries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Bits and bytes library: CUDA functions for 8-bit optimization and matrix multiplication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Transformers library: Collection of pre-trained models for various tasks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PEFT library: Parameter efficient fine-tuning methods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Accelerate: User-friendly tool for writing training loops for PyTorch models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Bits and Bytes Library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Offers custom CUDA functions for 8-bit optimization and matrix multiplication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Improves performance of AI models on GPU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Accessible to developers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Optimizes how AI models run on GPU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Transformers Library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Collection of pre-trained models for various tasks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Text, images, audio, and multi-data types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Compatible with Jax, PyTorch, and TensorFlow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Train models with one library, load them with another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PEFT Library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Parameter efficient fine-tuning methods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Tweak pre-trained language models for different applications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Significantly reduces computational and storage costs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PEFT methods include Laura, P-tuning, and Adalora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Accelerate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User-friendly tool for writing training loops for PyTorch models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Handles multi-device setups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Supports multiple GPUs, TPUs, and mixed precision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Easily switch between different environments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Loading the Model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Load the LLM model (eleuther AI GPT Neo x20b) from Hugging Face's Model Hub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Configure bits and bytes for 4-bit quantization and B float 16 data type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Prepare the model for k-bit training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Get the number of trainable parameters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Data Preparation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Load the dataset from the datasets library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Feed the data through the tokenizer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Convert data to machine-readable tokens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Check the first line of the dataset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2023-10-17T15:33:08Z</dcterms:created>
  <dcterms:modified xsi:type="dcterms:W3CDTF">2023-10-17T15:33:08Z</dcterms:modified>
</cp:coreProperties>
</file>