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Gratitude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Benefits of Thankfulness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Expressing gratitude can have a profound impact on our lives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Gratitude improves mental and physical well-being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Thankfulness helps build stronger relationships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practice of gratitude is essential for personal growth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Science of Gratitude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Gratitude activates the brain's reward system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increases the production of dopamine, serotonin, and oxytocin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release of these chemicals promotes happiness and reduces stress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Grateful people have lower blood pressure and improved immune function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Gratitude and Relationships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Expressing gratitude strengthens bonds between individuals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increases positive emotions and feelings of connection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Gratitude fosters empathy and reduces aggression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Feeling appreciated enhances marital satisfaction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Gratitude for Personal Growth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Gratitude enhances self-esteem and increases confidence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When we appreciate what we have, we become more resilient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encourages a growth mindset and promotes goal achievement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Practicing gratitude leads to a more optimistic outlook on life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Gratitude is a simple yet powerful practice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Incorporating gratitude into daily life can have lasting benefits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embrace thankfulness and unlock its potential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 expressing gratitude today for a brighter tomorrow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2023-10-16T20:48:45Z</dcterms:created>
  <dcterms:modified xsi:type="dcterms:W3CDTF">2023-10-16T20:48:45Z</dcterms:modified>
</cp:coreProperties>
</file>