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notesMasterIdLst>
    <p:notesMasterId r:id="rId6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Language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of language on communication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Importance of Words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Words shape our thoughts and beliefs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can unite or divide people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right words can inspire action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Words have the power to create change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Role of Non-Verbal Communication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Non-verbal cues convey emotions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Body language can enhance or contradict words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Facial expressions provide additional context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Eye contact establishes connections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Influence of Tone and Delivery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Tone of voice affects the meaning of words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Delivery style impacts engagement and persuasion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Emphasizing certain words can create emphasis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 communication requires alignment between words and tone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Slide 1</vt:lpstr>
      <vt:lpstr>Slide 2</vt:lpstr>
      <vt:lpstr>Slide 3</vt:lpstr>
      <vt:lpstr>Slide 4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2023-10-16T13:58:48Z</dcterms:created>
  <dcterms:modified xsi:type="dcterms:W3CDTF">2023-10-16T13:58:48Z</dcterms:modified>
</cp:coreProperties>
</file>