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Navigating the City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Making your way through unfamiliar streets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 and Call to Action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Thank the audience for watching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Encourage them to subscribe to the YouTube channel and visit the website for more content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6" name="Text 3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Checking in at the Hotel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Introduce yourself and ask for help at the hotel reception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Provide your reservation details and show your ID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Receive your room key and instructions to reach your room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Getting to Your Room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Take the elevator to the second floor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Exit the elevator and turn left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Walk to the end of the corridor and find your room on the right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Finding Nearby Facilities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Ask for directions to the pharmacy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Receive instructions to turn right at the corner and find it next to the bakery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Inquire about the location of an ATM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Get directions to go straight, cross the road, and look for it next to the park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Locating the Post Office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Ask for directions to the post office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Receive instructions to turn right at the corner and locate it opposite the museum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Confirm the proximity to the museum and get further guidance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Express gratitude and wish the person a nice day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Reuniting for Further Explorations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Receive a surprise message about renting a car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Ask for directions to the location where you're waiting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Get instructions to turn right at the corner and walk two blocks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Find the post office on the corner of the third block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Getting to the Amusement Park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Express excitement about going to the amusement park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Ask for directions to the park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Receive instructions to walk to the crosswalk in front of the restaurant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Follow the path, pass the clown, and find a fountain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Sit on a bench near the fountain as a meeting point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Heading to the Shopping Mall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Express the desire to go to the shopping mall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Ask for directions to the mall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Receive instructions to turn right at the intersection, go one block, and then turn left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Look for the mall next to the cinema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Thank the person for the guidance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Finding the Restroom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Express the need to find a restroom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Ask for directions to the restroom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Receive instructions to go to the end of the hall and turn right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Express gratitude for the guidance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2023-10-17T19:05:58Z</dcterms:created>
  <dcterms:modified xsi:type="dcterms:W3CDTF">2023-10-17T19:05:58Z</dcterms:modified>
</cp:coreProperties>
</file>