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Introduction to Programming Languages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Understanding the Basics of Programming Languages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Programming languages are fundamental tools for writing computer programs.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provide the means to translate high-level algorithms into executable code.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different programming languages and their features is essential for effective coding.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Continuous learning and exploration of new languages is crucial in the dynamic field of programming.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are Programming Languages?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Programming languages are algorithms designed for specific performers.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Each programming language has its own command system executed by a computer.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Commands are written in machine language or machine code.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Assembly language is used to convert machine code into symbolic form for easier understanding.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High-level programming languages use commands that combine sequences of machine instructions.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Machine Language and Assembly Language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Machine language commands are written in binary code.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Assembly language is a low-level language that reflects machine code.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High-level programming languages use English-like commands for easier human understanding.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Fortran, Pascal, C++, and Python are examples of high-level programming languages.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Compilers and Interpreters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Compilers translate source code into executable files directly run by the operating system.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Interpreters read and execute code line-by-line or transform code into bytecode.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Languages like Pascal and BC have built-in compilers in their development environments.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Languages like JavaScript, Perl, and Python use interpreters to execute code.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High-Level Programming Languages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High-level programming languages abstract from hardware implementation.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They allow algorithms to be independent of specific computer hardware.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Functional programming languages, like Haskell and Lisp, focus on evaluating function values.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Object-oriented programming languages, like Java and Python, use objects and classes for code organization.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Structured programming languages, like Pascal and C, emphasize block structures.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57150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Multi-paradigm languages combine multiple programming paradigms.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00200" y="64465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Most modern programming languages support multiple paradigms.</a:t>
            </a:r>
            <a:endParaRPr lang="en-US" sz="16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1" name="Text 8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Programming Language Classifications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Programming languages can be classified based on their semantic differences from machine code.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Low-level languages are closer to machine code, like assembly languages.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High-level languages are more abstract and easier for humans to understand.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Languages can also be classified as compiled or interpreted, although many languages blur this distinction.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Educational languages focus on simplicity and ease of understanding, while esoteric languages are created for experimental or entertainment purposes.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64465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Pseudocode is a language used to describe algorithms using natural-language-like syntax.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0" name="Text 7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Syntax, Semantics, and Operators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Syntax and grammar define the rules for writing programs in a language.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Semantics determine the meaning and interpretation of language constructs.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Syntax and semantics are checked during program analysis.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Operators are fundamental concepts in programming languages and allow for data manipulation.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Operators can vary between languages.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Variables, Functions, and Procedures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Variables can be constants or changeable values.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Functions represent processes that compute a specific value based on input arguments.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Procedures are sets of commands executed in sequence without returning a value.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High-level languages provide libraries of standard functions.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Objects and classes are key concepts in object-oriented programming.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Operators and Expressions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Expressions combine variables, constants, and operators to produce a value.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Expressions can be evaluated and assigned to variables.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Programming languages have standard operators for arithmetic, logic, comparison, and more.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Operator precedence determines the order of evaluation in complex expressions.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2023-10-17T16:21:20Z</dcterms:created>
  <dcterms:modified xsi:type="dcterms:W3CDTF">2023-10-17T16:21:20Z</dcterms:modified>
</cp:coreProperties>
</file>