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American Film on Chinese Culture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Influence and Trends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Chairman district in is now.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Like what promo duke treats active slash deities.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With In webs, mission of To live in China, its american film of.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At trend.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Percent of k butter.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But problem pretty neat air needs to please come down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Historical Background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Chinese people have embraced American films for decades.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American movies provide a window into Western culture and values.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of American films created a cultural exchange between China and the United States.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Cultural diversity is portrayed through characters and storylines.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American film industry has influenced Chinese cinema and storytelling techniques.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Cultural Influences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American films have influenced Chinese fashion trends.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Western lifestyle and values are portrayed in American movies.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Chinese youth often emulate the fashion and behavior of American movie characters.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Popularity of American film stars in China has led to the adoption of Western beauty standards.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Westernization of Chinese culture is evident in the influence of American film.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and Criticisms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Critics argue that American films promote consumerism and materialism in China.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Some perceive American films as a threat to Chinese cultural identity.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American movies often depict an idealized version of Western society, leading to unrealistic expectations.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Language barrier and cultural context can limit the understanding of American films in China.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Debate over the authenticity and accuracy of Chinese portrayals in American films.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Trends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Increasing collaboration between American and Chinese film industries.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China's growing influence in the global film market.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Emergence of Chinese filmmakers in Hollywood.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Exploration of cultural exchange through joint productions.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Evolution of storytelling techniques influenced by both American and Chinese cinema.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2023-10-16T17:10:14Z</dcterms:created>
  <dcterms:modified xsi:type="dcterms:W3CDTF">2023-10-16T17:10:14Z</dcterms:modified>
</cp:coreProperties>
</file>