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Potential and Implications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Brief history of 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of AI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applications of AI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presentation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Narrow AI vs. General 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Supervised vs. Unsupervised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Reinforcement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Expert 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Automation of repetitive tasks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decision-making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healthcare outcomes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Risks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Job displacement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privacy and security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Bias and fairness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Existential risks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Possibilities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machine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Human-AI collaboration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AI-driven creativity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 in AI development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2023-10-16T17:14:52Z</dcterms:created>
  <dcterms:modified xsi:type="dcterms:W3CDTF">2023-10-16T17:14:52Z</dcterms:modified>
</cp:coreProperties>
</file>