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notesMasterIdLst>
    <p:notesMasterId r:id="rId8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Relationship Id="rId11" Type="http://schemas.openxmlformats.org/officeDocument/2006/relationships/theme" Target="theme/theme1.xml"/><Relationship Id="rId1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Power of Artificial Intelligence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Exploring the Potential and Implications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Brief history of AI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Definition of AI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Current applications of AI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Overview of the presentation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Types of AI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Narrow AI vs. General AI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Supervised vs. Unsupervised learning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Reinforcement learning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Expert systems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Impact of AI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Automation of repetitive tasks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Enhanced decision-making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Improved healthcare outcomes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Ethical considerations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Challenges and Risks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Job displacement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Data privacy and security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Bias and fairness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Existential risks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Future Possibilities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Advancements in machine learning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Human-AI collaboration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AI-driven creativity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Ethical considerations in AI development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2023-10-16T17:14:52Z</dcterms:created>
  <dcterms:modified xsi:type="dcterms:W3CDTF">2023-10-16T17:14:52Z</dcterms:modified>
</cp:coreProperties>
</file>