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Fascinating World of Jets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Mystery and Power of Jet Propulsion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Jet Propulsion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Jet propulsion is the mechanism that propels objects forward using ejected gases.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Invented by Sir Frank Whittle in the 1930s.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components: jet engines and afterburners.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jet propulsion: turbojet, turbofan, and ramjet engines.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Jet Engines 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Jet engines work on the principle of Newton's third law of motion.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Air is sucked into the front of the engine and compressed.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Fuel is injected and ignited in the compressed air.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Hot exhaust gases are expelled backward, propelling the aircraft forward.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Jet Propulsion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speed and acceleration compared to other propulsion methods.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fuel efficiency and range.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air pollution due to higher efficiency.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Versatility for various applications: commercial aviation, military, and space exploration.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Future Developments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Noise pollution is a significant concern for densely populated areas.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to reduce emissions and improve environmental sustainability.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on alternative fuels and novel engine designs.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technologies: hypersonic travel and electric jets.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2023-10-16T15:00:24Z</dcterms:created>
  <dcterms:modified xsi:type="dcterms:W3CDTF">2023-10-16T15:00:24Z</dcterms:modified>
</cp:coreProperties>
</file>