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Beslan School Siege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Tragic Incident and its Lasting Impact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Brief overview of the Beslan school siege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Date and location of the incident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Motives behind the terrorist attack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the local community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Timeline of Events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Sequence of events during the siege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Actions taken by terrorists and hostages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Response from law enforcement and authorities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Rescue operations and aftermath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Casualties and Devastation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Number of casualties among students, teachers, and terrorists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Physical damage to the school building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Psychological impact on survivors and the community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Long-term effects on the affected individuals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International Response and Lessons Learned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Reactions from world leaders and international organizations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Lessons learned from the terrorist attack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Improvements in school security measures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crisis preparedness and response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2023-10-17T15:08:59Z</dcterms:created>
  <dcterms:modified xsi:type="dcterms:W3CDTF">2023-10-17T15:08:59Z</dcterms:modified>
</cp:coreProperties>
</file>