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Designing Dairy Farm Structures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Creating Efficient and Comfortable Environments for Dairy Cows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Milking Parlor Layout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Determine the number of milking units based on herd size and desired efficiency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the number of operators and duration of milking shifts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Balance productivity with labor requirements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Plan for future expansion and backup options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the presentation on designing dairy farm structures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Presented by Professor Thiago Ribeiro da Costa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theoretical aspects of dairy cattle facilities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Goal: Maximize cow comfort and optimize resource utilization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Considerations for Designing Dairy Structures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Design based on field data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environmental factors like sun orientation and ventilation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Optimize labor and machinery use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animal needs and prioritize their comfort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Planning Dairy Production System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Choose appropriate system for the property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Develop animal management plan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Evaluate alternatives and select the best option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potential problems and develop solutions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Determine necessary facilities for the project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Animal Management Considerations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Group animals based on age and number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nutritional needs, health status, and reproductive phase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Manage manure properly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Account for the producer's needs and priorities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Maximizing Productivity and Efficiency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Maximize animals per facility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Minimize labor per liter of milk produced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cow comfort: insulation, ventilation, and lighting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hierarchies within the group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Maintain proper lighting for productivity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Production Systems: Extensive vs. Intensive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Extensive system: Minimal supplementation, higher dependency on natural forage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Intensive system: Total supplementation, high-tech equipment, and facilities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variations like confinement and rotational grazing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Balance productivity and sustainability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Milking Parlor Design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different parlor designs: Pit parlor, low-line parlor, tandem parlor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Ensure good ventilation and easy cleaning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Determine the number of milking units based on herd size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Design for future expansion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Milking Parlor Design Considerations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Choose a design based on herd size and operator preferences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Optimize cow flow and comfort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 good lighting and adequate space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materials for hygiene and durability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2023-10-17T23:19:10Z</dcterms:created>
  <dcterms:modified xsi:type="dcterms:W3CDTF">2023-10-17T23:19:10Z</dcterms:modified>
</cp:coreProperties>
</file>