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AI is Shaping Our Future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 branch of computer science that focuses on creating intelligent machines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and Deep Learning are key components of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wide-ranging applications in various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AI technology are driving automation and innovation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Learning: The Foundation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an approach to AI that enables computers to learn and improve from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and unsupervised learning are two common types of machine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power various AI applications, such as image recognition and natural language processing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plays a crucial role in training machine learning models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Deep Learning: Advancing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is a subset of machine learning that uses artificial neural networks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Neural networks are inspired by the human brain and have multiple layers of interconnected nodes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excels in tasks such as image and speech recognition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recent years, deep learning has revolutionized several industries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Applications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healthcare by improving diagnosis and treatment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can analyze medical data to identify patterns and make predictions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robots can assist in surgeries and patient care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assistants and chatbots enhance patient engagement and support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ethical concerns such as privacy, bias, and job displacement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Unbiased and transparent AI algorithms are essential for fair decision-making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Regulatory frameworks need to be established to govern AI use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technology experts, ethicists, and policymakers is crucial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2023-10-16T20:02:50Z</dcterms:created>
  <dcterms:modified xsi:type="dcterms:W3CDTF">2023-10-16T20:02:50Z</dcterms:modified>
</cp:coreProperties>
</file>