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Smart Engineering Revolution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Alexander Street Jonas Revolutionized the Engineering Field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Alexander Street Jonas: A Revolutionary Engineer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impact of smart engineering in today's world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technology in transforming traditional engineering practices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need for smart engineering solutions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Automating Business Teams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role of smart engineering in automating business teams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automation in improving productivity and efficiency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of successful business team automation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requirements for implementing smart engineering solutions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Contact Center Optimization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Optimizing contact center operations using smart engineering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customer service and satisfaction through automation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of companies that have achieved contact center optimization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considerations for implementing smart engineering in contact centers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Role of AI in Engineering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Integrating Artificial Intelligence (AI) in engineering processes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AI-powered algorithms for design optimization and problem-solving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Real-world examples of AI applications in engineering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and considerations for implementing AI in engineering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future of smart engineering and its impact on the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Continued advancements in technology and innovation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for engineers to adapt and embrace smart engineering practices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Inspiring the next generation of smart engineers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2023-10-17T07:03:36Z</dcterms:created>
  <dcterms:modified xsi:type="dcterms:W3CDTF">2023-10-17T07:03:36Z</dcterms:modified>
</cp:coreProperties>
</file>