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SMS Communication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role of SMS in modern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prevalence of SMS in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SMS has revolutionized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presentation's contents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Rise of SMS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context of SMS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widespread adoption of mobile phones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SMS in personal and professional communication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SMS has influenced teaching and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of SMS for educational purposes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and challenges of SMS in education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Communicating with Parents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SMS in parent-teacher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SMS for keeping parents informed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parent engagement through SMS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Privacy and Security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of SMS privacy and security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Risks associated with SMS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for ensuring secure SMS transmission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SMS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trends in SMS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SMS with other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advancements and innovations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2023-10-16T13:57:41Z</dcterms:created>
  <dcterms:modified xsi:type="dcterms:W3CDTF">2023-10-16T13:57:41Z</dcterms:modified>
</cp:coreProperties>
</file>