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Psychology of Web Design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Human Behavior to Create Effective Designs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Web design requires understanding the psychology of people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Designs influence people's behavior and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the key principles to become a great web designer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Principle 1: Mirroring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shows that mirroring neurons in our brain influence our behavior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images of people to evoke specific emotions and moods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Mirroring helps convey desired messaging and influence user actions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Principle 2: Social Validation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Humans seek social validation to make decisions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testimonials, logos, and social proofs in your designs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trust and influence user decisions through social validation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Principle 3: Psychology of Colors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Colors evoke emotions and impact user behavior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psychological effects of different colors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colors strategically to convey desired messages and create desired response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Additional Resources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Cognitive Bias Codex: Explore 180 cognitive biases and shortcuts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Book Recommendation: 'Thinking, Fast and Slow' by Daniel Kahneman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understanding of psychology enhances web design skills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psychology is crucial for effective web design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principles of mirroring, social validation, and color psychology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 communication, influence behavior, and create successful designs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2023-10-17T14:39:10Z</dcterms:created>
  <dcterms:modified xsi:type="dcterms:W3CDTF">2023-10-17T14:39:10Z</dcterms:modified>
</cp:coreProperties>
</file>