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Music on Our Lives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music in shaping culture and emotions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an integral part of human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power to elicit strong emotions and shape cultural identities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impact of music on our lives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Universal Language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transcends language barriers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convey emotions and ideas without relying on words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universality allows for global connection through music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evoke strong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elicit happiness, sadness, excitement, and nostalgia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and songs can evoke different emotions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deeply intertwined with cultural identities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reflects and shapes social norms, values, and traditions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and artists represent different cultures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Well-being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therapeutic effects on emotional and mental well-being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reduce stress, improve mood, and enhance cognitive function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treat various conditions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holds immense power in shaping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connects people, evokes emotions, and influences cultures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and understanding music can enrich our human experience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2023-10-18T06:13:30Z</dcterms:created>
  <dcterms:modified xsi:type="dcterms:W3CDTF">2023-10-18T06:13:30Z</dcterms:modified>
</cp:coreProperties>
</file>