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Journey of a Text Message: From Electron Dance to Wireless Ping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Invisible Pathways of Communication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Where Does Your Message Really Go?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Texting across oceans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journey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From electrical impulses to radio waves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an antenna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Mysterious Antenna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voodoo-like metal-tongued device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Translating electrical impulses into radio waves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Screaming at a frequency of 2.4 GHz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Waves that can pass through walls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Fluctuations in the Electromagnetic Field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Similarities between gravitational and electromagnetic waves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Predictions by Maxwell's equations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Electrons in conductors as the source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Choreographed dance of electrons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Electron Dance: Encoding the Message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Instructions from mobile OS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Rhythmic ebbs and flows in the electromagnetic field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Communication with the cell tower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Decoding by the hardware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Journey: Tower to Tower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Ultra high-speed communication cables underground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Transatlantic and Submarine communications cables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interference compared to wireless communication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Wireless communication limited to sender to tower-1 and tower-2 to receiver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Wireless Communication: Devices as Students in a Classroom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Phones broadcasting messages in all directions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Unique device codes for identification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Agreeing on protocols to avoid interference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times, frequencies, locations, and codes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Wireless vs Cable: Why the Mix?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Cables as high-tech data carriers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Cable advantages: speed and minimal interference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Satellite limitations for widespread use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 costs of satellite deployment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The Invisible Pathway of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dance of electrons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Appreciating the role of antennas and cell towers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protocols in wireless communication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necessity of cables in long-distance communication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2023-10-18T02:54:28Z</dcterms:created>
  <dcterms:modified xsi:type="dcterms:W3CDTF">2023-10-18T02:54:28Z</dcterms:modified>
</cp:coreProperties>
</file>