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Unleashing the Power of Chess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Strategies for Success in the Game of Kings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Introduction: The Enduring Appeal of Chess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Chess has captured the minds and hearts of enthusiasts for centuries.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It stimulates critical thinking, strategic planning, and foresight.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Often referred to as the 'Game of Kings', it symbolizes intelligence and elegance.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Chess is a universal language, transcending cultures and languages.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Strategic Thinking: Mind Over Matter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Chess requires players to think several moves ahead.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Strategic thinking involves evaluating and prioritizing options.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Chess improves problem-solving skills and decision-making abilities.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Strategize to outsmart your opponent and secure victory.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Mastering the Openings: A Game of Precision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openings are the initial moves that set the stage for the game.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Each opening has its own strategies, advantages, and potential risks.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Studying openings enhances your understanding of key concepts.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Knowledge and mastery of openings provide a strong advantage.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Mid-game Maneuvers: Flexibility and Adaptability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mid-game is a critical phase where strategies unfold.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Mastering various tactics, such as pins and forks, is essential.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Flexibility and adaptability enable players to respond to changing game dynamics.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Balance offense and defense while pursuing victory.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Endgame Excellence: Securing Triumph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The endgame is the final phase where victories are secured.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Understanding endgame fundamentals is crucial for success.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Skills like calculation, piece coordination, and promotion come to the fore.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Delve into the art of checkmating and endgame tactics.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Conclusion: Harnessing the Power of Chess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Chess offers valuable life lessons and enhances critical thinking abilities.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Playing chess cultivates patience, resilience, and mental agility.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challenge and engage in the fascinating world of chess.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Unlock your potential and join the thriving chess community.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2023-10-16T15:43:34Z</dcterms:created>
  <dcterms:modified xsi:type="dcterms:W3CDTF">2023-10-16T15:43:34Z</dcterms:modified>
</cp:coreProperties>
</file>