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YLuCJdMp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शारीरिक प्रशिक्षण में प्रेरणा का मनोविज्ञान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मानसिकता के माध्यम से अपनी क्षमता को अनलॉक करना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विषयसूची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शारीरिक प्रशिक्षण में प्रेरणा का परिचय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प्रेरणा के प्रकार: आंतरिक बनाम बाह्य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लक्ष्य निर्धारण: एक महत्वपूर्ण प्रेरक उपकरण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आत्म-प्रभावकारिता का निर्माण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सकारात्मक आत्म-चर्चा की भूमिका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बाधाओं और असफलताओं पर काबू पाना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निष्कर्ष: दीर्घकालिक प्रेरणा बनाए रखना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limbersportsperformance.com.au/wp-content/uploads/2020/04/goal-setting-for-athletes-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शारीरिक प्रशिक्षण में प्रेरणा का परिचय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प्रेरणा को समझना क्यों महत्वपूर्ण है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शारीरिक प्रशिक्षण में लगातार प्रयास और उपलब्धि के पीछे प्रेरणा ही प्रेरक शक्ति है।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सफलता के लिए मानसिक दृढ़ता और मनोवैज्ञानिक रणनीतियां समान रूप से महत्वपूर्ण हैं।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प्रभावी प्रेरक तकनीकें व्यक्तिगत आवश्यकताओं और लक्ष्यों के अनुरूप बनाई जाती हैं।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अपने 'क्यों' को समझना, निरंतर प्रेरणा की ओर पहला कदम है।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ellyshearmantennis.co.uk/wp-content/uploads/2022/01/Colorful-Soft-and-Rounded-Comparison-Infographic-2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प्रेरणा के प्रकार: आंतरिक बनाम बाह्य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अपनी प्रेरक शक्तियों को समझना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आंतरिक पुरस्कारों से प्रेरित: आनंद, संतुष्टि, व्यक्तिगत विकास।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बाहरी पुरस्कारों से प्रेरित: ट्रॉफी, प्रशंसा, सामाजिक मान्यता।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आंतरिक प्रेरणा अक्सर दीर्घकालिक प्रतिबद्धता और आनंद की ओर ले जाती है।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आदर्श रूप से, इष्टतम परिणामों के लिए आंतरिक और बाह्य दोनों प्रकार की प्रेरणा विकसित करें।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quarespace-cdn.com/content/v1/5e419cdc97af032560004b99/0c35442d-c746-472c-b097-484994189abf/SMART+Goals+Infographic+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लक्ष्य निर्धारण: एक महत्वपूर्ण प्रेरक उपकरण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सफलता के लिए स्मार्ट लक्ष्य निर्धारित करना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दिशा, फोकस और उपलब्धि की भावना प्रदान करता है।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विशिष्ट, मापन योग्य, प्राप्य, प्रासंगिक, समयबद्ध।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प्रेरणा और स्थिरता बढ़ाने के लिए नियंत्रणीय प्रक्रिया लक्ष्यों पर ध्यान केंद्रित करें।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प्रेरणा और प्रगति बनाए रखने के लिए आवश्यकतानुसार अपने लक्ष्यों को बदलें।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k.imagekit.io/02fmeo4exvw/March2019/March201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आत्म-प्रभावकारिता का निर्माण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सफल होने की अपनी क्षमता पर विश्वास रखें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विशिष्ट कार्यों को पूरा करने के लिए आवश्यक कार्यों को निष्पादित करने की आपकी क्षमता में आपका विश्वास।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निपुणता अनुभव, प्रतिनिधि अनुभव, सामाजिक अनुनय, भावनात्मक और शारीरिक अवस्थाएँ।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छोटे, प्राप्त करने योग्य लक्ष्यों से शुरुआत करें और धीरे-धीरे कठिनाई बढ़ाएं।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बढ़ी हुई आत्म-प्रभावकारिता से अधिक प्रयास, दृढ़ता और अंततः सफलता मिलती है।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athleticperformancetc.wordpress.com/wp-content/uploads/2013/04/positive-self-talk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सकारात्मक आत्म-चर्चा की भूमिका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अपनी आंतरिक आवाज़ की शक्ति का उपयोग करें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आपकी आंतरिक आवाज आपकी प्रेरणा और प्रदर्शन को महत्वपूर्ण रूप से प्रभावित करती है।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अपने प्रयासों को कमजोर करने वाली नकारात्मक आत्म-चर्चा को पहचानें और चुनौती दें।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नकारात्मक आत्म-चर्चा को सकारात्मक कथनों और उत्साहवर्धक कथनों से बदलें।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आत्म-विश्वास और प्रेरणा बढ़ाने के लिए सकारात्मक मानसिकता विकसित करें।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0.wp.com/jeannedoyon.com/wp-content/uploads/2016/04/Start-lin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बाधाओं और असफलताओं पर काबू पाना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चुनौतियों का सामना करने में लचीलापन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यह समझें कि असफलताएं प्रशिक्षण प्रक्रिया का एक सामान्य हिस्सा हैं।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तनाव और हताशा को प्रबंधित करने के स्वस्थ तरीकों की पहचान करें।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असफलताओं को विकास और सुधार के अवसर के रूप में देखें।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प्रोत्साहन और मार्गदर्शन के लिए प्रशिक्षकों, मार्गदर्शकों या प्रशिक्षण साझेदारों से संपर्क करें।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564x/49/03/14/490314d58da0f3b96522e0a30b532ab3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निष्कर्ष: दीर्घकालिक प्रेरणा बनाए रखना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शारीरिक प्रशिक्षण के प्रति अपनी प्रतिबद्धता बनाए रखना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छोटी-छोटी जीत का जश्न मनाएं और प्रेरित रहने के लिए अपनी प्रगति पर नज़र रखें।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अपने वर्कआउट में विविधता शामिल करके बोरियत से बचें और व्यस्तता बनाए रखें।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सामाजिक समर्थन और जवाबदेही प्रेरणा को काफी हद तक बढ़ा सकती है।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शारीरिक प्रशिक्षण को अपने जीवन का स्थायी हिस्सा बनाने के लिए ऐसी गतिविधियाँ चुनें जिनमें आपको आनंद आता हो।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2025-07-05T13:08:01Z</dcterms:created>
  <dcterms:modified xsi:type="dcterms:W3CDTF">2025-07-05T13:08:01Z</dcterms:modified>
</cp:coreProperties>
</file>