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Evolution of Artificial Intelligence in Healthcare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Advances, Applications, and Future Possibilities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Artificial Intelligence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refers to the simulation of human intelligence in machines.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enables machines to learn from experience and perform tasks that typically require human intelligence.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has the potential to revolutionize healthcare by improving diagnosis, treatment, and patient outcomes.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AI in healthcare include robotic surgery, virtual nursing assistants, and predictive analytics.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Machine Learning in Medical Imaging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Machine learning algorithms can analyze medical images with high accuracy.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can detect patterns and anomalies that may be missed by human radiologists.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improves early detection of diseases and reduces the need for invasive procedures.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include algorithms for identifying cancerous cells in mammograms and diagnosing brain tumors.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Natural Language Processing in Electronic Health Records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Natural language processing (NLP) algorithms can extract meaningful data from unstructured clinical notes.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enables efficient analysis of large volumes of patient data for research and treatment purposes.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NLP can also identify potential adverse drug interactions and improve clinical decision support systems.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NLP applications in healthcare include automated coding, clinical documentation improvement, and sentiment analysis.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Robot-Assisted Surgery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Robotic surgery systems enhance precision and dexterity in surgical procedures.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enable minimally invasive surgeries, resulting in reduced trauma, faster recovery, and better outcomes.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Robots can perform complex tasks with minimal human intervention, allowing surgeons to operate remotely.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robot-assisted surgeries include prostatectomy, cardiac procedures, and orthopedic surgeries.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Chatbots and Virtual Nursing Assistants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Chatbots and virtual nursing assistants provide personalized support and information to patients.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can answer routine questions, provide medication reminders, and offer emotional support.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These virtual assistants improve patient engagement, reduce administrative burden, and increase accessibility to healthcare services.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chatbots and virtual nursing assistants include Amazon's Alexa, Ada, and Your.MD.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Predictive Analytics for Patient Outcomes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Predictive analytics uses historical patient data to identify patterns and make accurate predictions.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helps healthcare providers anticipate and prevent adverse events, improving patient safety.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Predictive models can assist in early detection of diseases, allowing for timely interventions.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predictive analytics in healthcare include readmission risk prediction and sepsis detection.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Future Directions and Challenges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future of AI in healthcare holds great promise but also significant challenges.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Ethical considerations, privacy concerns, and algorithm biases need to be addressed.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Integration of AI with existing healthcare systems and workflows is crucial for successful implementation.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Despite challenges, AI has the potential to revolutionize personalized medicine and population health.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2023-10-16T23:18:02Z</dcterms:created>
  <dcterms:modified xsi:type="dcterms:W3CDTF">2023-10-16T23:18:02Z</dcterms:modified>
</cp:coreProperties>
</file>