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Training Intensity Distribution for Endurance Performance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Optimizing your training to achieve the best results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best methods for distributing training intensity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training intensity zones for endurance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measures to estimate training zones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training volume in endurance training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Training Intensity Zones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intensity: sustained and stable blood lactate levels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Lactate threshold one and two as defining points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Estimating training zones using practical measures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ways to measure training volume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Training Intensity Distribution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primary training intensity distribution (TID)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Threshold training, polarized training, and pyramidal training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each TID method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consensus and scientific evidence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Example: Half Marathon Runner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Establishing general weekly training volume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Calculating distance for each training zone using polarized TID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Programming training into the week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Adjusting training intensity based on heart rate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Monitoring Training Intensity Distribution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Summing up planned weekly volume and training in each zone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Calculating the distribution of training intensity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Tracking changes in distribution throughout the training program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Insights from scientific observations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current consensus on TID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Acknowledgement of the need for more research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individual training programs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further discussion and exploration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2023-10-18T10:14:32Z</dcterms:created>
  <dcterms:modified xsi:type="dcterms:W3CDTF">2023-10-18T10:14:32Z</dcterms:modified>
</cp:coreProperties>
</file>