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Effective Communication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the Power of Words and Body Language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makes communication effective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Barriers to effective communication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Verbal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verbal communication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speaking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skills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Clear and concise language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Non-Verbal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Body language and gestures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Facial expressions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Posture and stance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Eye contact and hand movements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Communication in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trust and rapport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and empathy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Resolving conflicts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emotions effectively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Communication Barriers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Clarifying misunderstandings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feedback constructively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communication style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Cultural and language barriers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ongoing practice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Resources for improving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Final thoughts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2023-10-16T18:04:01Z</dcterms:created>
  <dcterms:modified xsi:type="dcterms:W3CDTF">2023-10-16T18:04:01Z</dcterms:modified>
</cp:coreProperties>
</file>