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حلبات الفرمولا 1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استكشاف حلبات السباق الأسطورية في الفورمولا 1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مرسى ياس (الإمارات العربية المتحدة)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مرسى ياس في عام 2009، وتقع في جزيرة ياس في أبو ظبي، وتشتهر بتصميمها الفاخر وإضاءتها المميزة.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حلبة مرسى ياس بمزيج من المنعطفات السريعة والمنعطفات التقنية، بالإضافة إلى مسافات طويلة مستقيمة تسمح بتحقيق سرعات عالية.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يختتم سباق جائزة أبو ظبي الكبرى موسم الفورمولا 1 عادة، ويشتهر بأجوائه الفاخرة والاحتفالات الضخمة.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حلبة مرسى ياس بإضاءة مميزة تجعل السباق يبدو رائعًا في الليل، مما يضفي عليه سحرًا خاصًا.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تضم حلبة مرسى ياس مرافق فاخرة تشمل فندقًا فخمًا ومارينا لليخوت ومجموعة متنوعة من المطاعم والمقاهي.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هوكنهايمرينغ (ألمانيا)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هوكنهايمرينغ في عام 1932، وتقع في مدينة هوكنهايم الألمانية، وتشتهر بتاريخها الطويل في استضافة سباقات الفورمولا 1.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حلبة هوكنهايمرينغ بالمسافات الطويلة المستقيمة والمنعطفات السريعة، مما يتطلب من السائقين والفرق تحقيق أقصى سرعة ممكنة.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استضافت حلبة هوكنهايمرينغ العديد من السباقات المثيرة في الفورمولا 1، وشهدت لحظات درامية وتقلبات غير متوقعة.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يشتهر المشجعون الألمان بحماسهم الشديد للفورمولا 1، ويحرصون على حضور السباقات بأعداد كبيرة لتشجيع فرقهم وسائقيهم المفضلين.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خضعت حلبة هوكنهايمرينغ للعديد من التعديلات الحديثة لتحسين السلامة وزيادة الإثارة في السباقات.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شكرًا لكم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نتقدم بخالص الشكر والتقدير لحسن استماعكم واهتمامكم بهذا العرض.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نتطلع إلى تواصلكم واستفساراتكم حول أي جانب من جوانب الفورمولا 1 وحلباتها.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يمكنكم العثور على المزيد من المعلومات حول الفورمولا 1 وحلباتها على موقعنا الإلكتروني.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نحن نقدر دعمكم المستمر لرياضة المحركات والفورمولا 1.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نتمنى لكم يومًا سعيدًا ومليئًا بالإثارة والتشويق في عالم رياضة المحركات.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مقدمة إلى عالم الفورمولا 1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مونزا (إيطاليا)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سبا فرانكورشان (بلجيكا)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موناكو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سوزوكا (اليابان)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سيلفرستون (المملكة المتحدة)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إنترلاغوس (البرازيل)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مرسى ياس (الإمارات العربية المتحدة)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هوكنهايمرينغ (ألمانيا)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شكرًا لكم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مقدمة إلى عالم الفورمولا 1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الفورمولا 1 في عام 1950، وسرعان ما أصبحت البطولة الأهم في عالم سباقات السيارات، بفضل التكنولوجيا المتقدمة والمنافسة الشرسة.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تعتبر الفورمولا 1 قمة رياضة المحركات، حيث تجتمع أفضل الفرق والسائقين للتنافس على لقب البطولة، مما يجذب ملايين المشاهدين حول العالم.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الفورمولا 1 بحلبات سباق فريدة تجمع بين السرعة والتقنية، مما يجعل كل سباق تجربة لا تُنسى للسائقين والمشاهدين.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تعتبر الفورمولا 1 مختبرًا حيويًا لتطوير تكنولوجيا السيارات، حيث يتم اختبار الابتكارات التي تجد طريقها لاحقًا إلى السيارات التجارية.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تتمتع الفورمولا 1 بشعبية جارفة في جميع أنحاء العالم، حيث تحظى كل جولة بمتابعة ملايين المشاهدين الذين يتوقون لمشاهدة الإثارة والتنافس.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مونزا (إيطاليا)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مونزا في عام 1922، وهي واحدة من أقدم حلبات السباق في العالم، وتشتهر بكونها حلبة سريعة جدًا.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حلبة مونزا بمسافات طويلة مستقيمة ومنعطفات قليلة، مما يتطلب من السائقين والفرق تحقيق أقصى سرعة ممكنة.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استضافت حلبة مونزا العديد من السباقات التاريخية في الفورمولا 1، وشهدت لحظات لا تُنسى في تاريخ البطولة.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تشتهر حلبة مونزا بأجوائها الجماهيرية الحماسية، حيث يتدفق المشجعون الإيطاليون بأعداد كبيرة لتشجيع فرقهم وسائقيهم المفضلين.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شهدت حلبة مونزا تسجيل العديد من الأرقام القياسية في تاريخ الفورمولا 1، بفضل تصميمها الذي يسمح بتحقيق سرعات عالية.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سبا فرانكورشان (بلجيكا)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سبا فرانكورشان في عام 1921، وتعتبر واحدة من أصعب حلبات السباق في العالم بسبب تضاريسها وتقلبات الطقس.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تشتهر حلبة سبا بمنعطف Eau Rouge الشهير، بالإضافة إلى المنعطفات السريعة والتلال الشديدة التي تتطلب مهارة عالية من السائقين.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استضافت حلبة سبا العديد من السباقات المثيرة في الفورمولا 1، وشهدت لحظات درامية وتقلبات غير متوقعة.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تقع حلبة سبا في منطقة طبيعية خلابة في جبال الأردين، مما يضفي عليها سحرًا خاصًا وجاذبية فريدة.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يشتهر الطقس في حلبة سبا بالتقلب الشديد، حيث يمكن أن تهطل الأمطار في جزء من الحلبة بينما يكون الجو مشمسًا في جزء آخر.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موناكو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موناكو في عام 1929، وهي حلبة شوارع ضيقة ومتعرجة تقع في قلب إمارة موناكو الفاخرة.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تعتبر حلبة موناكو من أصعب حلبات السباق في العالم، حيث تتطلب دقة متناهية من السائقين لتجنب الاصطدام بالحواجز.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يشتهر سباق جائزة موناكو الكبرى بأجوائه الفاخرة وبريقه، ويجذب نخبة المجتمع من جميع أنحاء العالم.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تعتبر حلبة موناكو من أصعب الحلبات للتجاوز، حيث يصعب إيجاد مساحة كافية للمناورة والتغلب على المنافسين.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توفر حلبة موناكو مشهدًا بانوراميًا خلابًا على البحر الأبيض المتوسط، مما يجعلها واحدة من أجمل حلبات السباق في العالم.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سوزوكا (اليابان)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سوزوكا في عام 1962، وتشتهر بتصميمها الفريد على شكل رقم 8، مما يجعلها حلبة صعبة ومثيرة.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حلبة سوزوكا بمجموعة متنوعة من المنعطفات، بما في ذلك المنعطفات السريعة والمنعطفات الحادة، مما يتطلب مهارة عالية من السائقين.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استضافت حلبة سوزوكا العديد من السباقات الحاسمة في تاريخ الفورمولا 1، وشهدت تتويج العديد من الأبطال.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يشتهر المشجعون اليابانيون بحماسهم الشديد للفورمولا 1، ويحرصون على حضور السباقات بأعداد كبيرة لتشجيع فرقهم وسائقيهم المفضلين.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تعتبر حلبة سوزوكا رمزًا للتقنية المتقدمة في اليابان، حيث يتم استخدام أحدث التقنيات في تصميم وصيانة الحلبة.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سيلفرستون (المملكة المتحدة)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سيلفرستون في عام 1948، وهي موطن سباق جائزة بريطانيا الكبرى، وتعتبر واحدة من أقدم حلبات السباق في العالم.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حلبة سيلفرستون بالمنعطفات السريعة والمسافات الطويلة المستقيمة، مما يتطلب من السائقين والفرق تحقيق توازن مثالي بين السرعة والثبات.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استضافت حلبة سيلفرستون العديد من السباقات التاريخية في الفورمولا 1، وشهدت لحظات لا تُنسى في تاريخ البطولة.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تشتهر حلبة سيلفرستون بأجوائها الجماهيرية الحماسية، حيث يتدفق المشجعون البريطانيون بأعداد كبيرة لتشجيع فرقهم وسائقيهم المفضلين.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تعتبر حلبة سيلفرستون رمزًا للتراث العريق لرياضة المحركات في بريطانيا، وتلعب دورًا هامًا في تطوير هذه الرياضة.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حلبة إنترلاغوس (البرازيل)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تأسست حلبة إنترلاغوس في عام 1940، وتقع في مدينة ساو باولو البرازيلية، وتشتهر بأجوائها الحماسية وتقلبات الطقس.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تتميز حلبة إنترلاغوس بتضاريسها الوعرة ومنعطفاتها الصعبة، مما يتطلب مهارة عالية من السائقين وقدرة على التكيف مع الظروف المتغيرة.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استضافت حلبة إنترلاغوس العديد من السباقات المثيرة في الفورمولا 1، وشهدت تتويج العديد من الأبطال في ظروف درامية.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يشتهر المشجعون البرازيليون بحماسهم الشديد للفورمولا 1، ويحرصون على حضور السباقات بأعداد كبيرة لتشجيع فرقهم وسائقيهم المفضلين.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يشتهر الطقس في حلبة إنترلاغوس بالتقلب الشديد، حيث يمكن أن تهطل الأمطار فجأة وتغير مسار السباق.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2025-04-21T09:54:18Z</dcterms:created>
  <dcterms:modified xsi:type="dcterms:W3CDTF">2025-04-21T09:54:18Z</dcterms:modified>
</cp:coreProperties>
</file>