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and Challenges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AI is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machines to learn from experience, adjust to new inputs, and perform human-like tasks.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various subfields such as Machine Learning, Natural Language Processing, and Robotics.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improve our daily lives.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used in various fields, including healthcare, finance, transportation, and entertainment.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healthcare, AI can assist in diagnosing diseases and predicting patient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finance, AI algorithms analyze market trends and optimize investment strategies.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transportation, AI powers self-driving cars and traffic management systems.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entertainment, AI is used for recommendation systems and content creation.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 and security: AI systems require access to large amounts of data, raising concerns about privacy and potential misuse.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displacement: AI advancements may lead to job loss in certain industries, requiring retraining and support for affected workers.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fairness: AI algorithms can inherit biases from training data, leading to discriminatory outcomes and unequal treatment.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decision-making: AI systems must be programmed to make ethical choices, raising questions about responsibility and accountability.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8122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regulation: Policy frameworks and guidelines are needed to ensure responsible development and deployment of AI technologies.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Outlook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advancements: AI technology is expected to become more sophisticated and capable in the future.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other technologies: AI will be integrated with IoT, robotics, and cloud computing for enhanced capabilities.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explainable AI: There will be a growing emphasis on developing AI systems that can explain their decision-making processes.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AI development: Efforts will be made to ensure AI technologies are developed in an ethical and responsible manner.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and regulation: Stakeholders from academia, industry, and government will collaborate to establish guidelines and regulations for AI.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2023-10-17T00:54:34Z</dcterms:created>
  <dcterms:modified xsi:type="dcterms:W3CDTF">2023-10-17T00:54:34Z</dcterms:modified>
</cp:coreProperties>
</file>