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Advanced MRI Measurements for Brain Tumor Treatment Management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Improving Diagnosis, Surgical Planning, and Treatment Response Evaluation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5" name="Shape 1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Clinical Application: Treatment Selection at Recurrence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MRI metrics aid in treatment selection at recurrence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Rc can predict response to anti-VEGF therapy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T1 map enhances visualization of tumor and treatment effects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Diffusion MRI offers insights into treatment response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Availability and Clinical Validation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MRI metrics are commercially available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Clinical trials and studies have demonstrated their accuracy and relevance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National consensus protocols confirm their robustness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Platform-agnostic and compatible with various MRI machines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MRI metrics improve diagnosis, surgical planning, and treatment response evaluation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Perfusion MRI and diffusion MRI offer valuable insights into tumor vascularity and cell density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Fractional tumor burden maps aid in treatment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Commercially available and nationally validated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and 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to the Missile Foundation for the invitation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Presenter: Kathleen Mind, Professor of Biophysics and Radiology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Topic: Advanced MRI Measurements for Brain Tumor Treatment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Objective: Improve diagnosis, surgical planning, and treatment response evaluation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Treatment Paradigm for Adult Brain Tumor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Timeline of various treatments undergone by patients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MRI used to establish initial diagnosis and evaluate tumor response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Treatment options include surgery, chemotherapy, radiation therapy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MRIs used to assess response and possible recurrence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Limitations of Standard MRI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Standard MRI provides soft tissue contrast but lacks specific information about tumor growth patterns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MRI metrics, such as perfusion and diffusion MRI, offer more detailed insights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Perfusion MRI provides information about blood vessels throughout the brain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Diffusion MRI gives information about tumor cells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MRI Metrics: Perfusion MRI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Perfusion MRI maps blood vessels throughout the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inform diagnosis, indicate tumor aggressiveness, and guide tissue sampling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Helps delineate tumor extent and plan subsequent treatment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MRI Metrics: Diffusion MRI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Diffusion MRI provides information about tumor cells and cell density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help assess treatment response and distinguish tumor from treatment effects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combination with other metrics, such as perfusion and fractional tumor burden maps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Fractional Tumor Burden Maps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Fractional tumor burden maps help differentiate tumor from treatment effects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clinically relevant information for treatment decisions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Available through advanced MRI metrics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Clinical Application: Diagnosis and Surgical Planning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MRI metrics assist in diagnosis and surgical planning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Perfusion MRI correlates with tumor grade and helps locate aggressive areas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T1 map enhances tumor visualization and extent of resection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Fractional tumor burden maps aid in surgical decision-making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Clinical Application: Treatment Response Evaluation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Standard MRI encounters challenges in distinguishing tumor from treatment effects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Pseudo progression complicates response evaluation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MRI Metrics, such as Rc and Delta T1 maps, provide valuable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Fractional tumor burden maps offer insights into tumor response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2023-10-16T17:45:21Z</dcterms:created>
  <dcterms:modified xsi:type="dcterms:W3CDTF">2023-10-16T17:45:21Z</dcterms:modified>
</cp:coreProperties>
</file>