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मजबूत टीम, बड़ी सफलता: नेटवर्क मार्केटिंग में टीम निर्माण!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हिंदी में नेटवर्क मार्केटिंग टीम को प्रभावी ढंग से बनाना और विकसित करना सीखें।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तकनीक का उपयोग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टीम के साथ जुड़ने और ग्राहकों तक पहुंचने के लिए सोशल मीडिया का उपयोग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टीम की बैठकों और प्रशिक्षणों के लिए वीडियो कॉन्फ्रेंसिंग का उपयोग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त्वरित संचार के लिए संदेशवाहक ऐप का उपयोग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टीम के कार्यों और प्रगति को ट्रैक करने के लिए टीम प्रबंधन सॉफ्टवेयर का उपयोग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टीम को उत्पादक बनाने के लिए विभिन्न ऑनलाइन उपकरणों का उपयोग करें।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निरंतर सुधार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टीम से अपनी रणनीति पर प्रतिक्रिया मांगें।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टीम निर्माण पर नई चीजें सीखते रहें।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विभिन्न रणनीतियों के साथ प्रयोग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बाजार में बदलाव को अपनाएं।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सफलताओं का जश्न मनाएं और अपनी गलतियों से सीखें।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धन्यवाद!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हमारे साथ जुड़े रहें और नेटवर्क मार्केटिंग में सफलता प्राप्त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कोई भी प्रश्न पूछने में संकोच न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हम आपके नेटवर्क मार्केटिंग व्यवसाय में आपकी सफलता की कामना करते हैं!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आपकी यात्रा शुभ हो!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जल्द ही फिर मिलेंगे!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सपने सच करने का रास्ता!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सही लोगों को ढूंढना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प्रेरणा और प्रशिक्षण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संचार कुंजी है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लक्ष्य निर्धारण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नेतृत्व क्षमता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संघर्ष समाधान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तकनीक का उपयोग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निरंतर सुधार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धन्यवाद!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सपने सच करने का रास्ता!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कम लागत, उच्च संभावना। अपनी शर्तों पर व्यापार बनाएं और वित्तीय स्वतंत्रता प्राप्त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एक मजबूत टीम सफलता की कुंजी है। मिलकर काम करें, मिलकर बढ़ें।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भाषा में संवाद करें। एक व्यापक और अधिक जुड़ाव वाला नेटवर्क बनाएं।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यात्रा शुरू करने के लिए आवश्यक कौशल और ज्ञान प्राप्त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एक साथ मिलकर हम बड़ी सफलता हासिल कर सकते हैं। आइए, साथ चलें!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सही लोगों को ढूंढना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अपने आदर्श टीम सदस्य के गुणों को परिभाषित करें। मेहनती, सकारात्मक और सीखने को उत्सुक।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अपने संपर्कों का उपयोग करें, सोशल मीडिया पर सक्रिय रहें, और कार्यक्रमों में भाग लें।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अपने मूल्यों और दृष्टिकोण को साझा करने वाले लोगों को आकर्षित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प्रश्न पूछें जो उनके कौशल, अनुभव और प्रेरणा का आकलन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केवल उन लोगों को चुनें जो आपकी टीम की संस्कृति को मजबूत करते हैं।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प्रेरणा और प्रशिक्षण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उन्हें बताएं कि वे क्या हासिल कर सकते हैं और वे इसमें कैसे योगदान करते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उत्पाद ज्ञान, बिक्री कौशल और नेतृत्व क्षमता में सुधार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सफलता का जश्न मनाएं और गलतियों से सीखें। प्रोत्साहन महत्वपूर्ण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उन्हें अपने व्यक्तिगत और व्यावसायिक लक्ष्यों को प्राप्त करने में मदद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प्रेरित टीम हमेशा बेहतर प्रदर्शन करती है। उन्हें आगे बढ़ने के लिए प्रोत्साहित करें।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संचार कुंजी है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टीम की प्रगति पर चर्चा करें, समस्याओं का समाधान करें और विचारों का आदान-प्रदान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टीम के सदस्यों की बात ध्यान से सुनें और उनकी चिंताओं को दूर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स्पष्ट और संक्षिप्त संदेश भेजें ताकि कोई भ्रम न हो।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उनकी प्रगति पर नियमित प्रतिक्रिया प्रदान करें और सुधार के लिए सुझाव दें।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एक ऐसा माहौल बनाएं जहां हर कोई अपनी राय व्यक्त करने में सहज महसूस करे।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लक्ष्य निर्धारण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विशिष्ट, मापने योग्य, प्राप्त करने योग्य, प्रासंगिक और समयबद्ध लक्ष्य निर्धारित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पूरी टीम के लिए एक साझा लक्ष्य निर्धारित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प्रत्येक सदस्य के लिए व्यक्तिगत लक्ष्य निर्धारित करें जो टीम के लक्ष्य में योगदान करते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नियमित रूप से लक्ष्यों की दिशा में प्रगति की निगरानी करें और आवश्यक समायोजन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जब टीम लक्ष्य हासिल करे तो सफलता का जश्न मनाएं।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नेतृत्व क्षमता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वही काम करें जो आप अपनी टीम से उम्मीद करते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टीम को अपने दृष्टिकोण और उत्साह से प्रेरित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टीम को उनकी चुनौतियों का सामना करने में मदद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टीम के सदस्यों को जिम्मेदारी सौंपें और उन्हें बढ़ने का अवसर दें।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अपनी टीम पर विश्वास करें और उन्हें बताएं कि आप उन पर विश्वास करते हैं।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संघर्ष समाधान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संघर्षों को बढ़ने से पहले ही पहचान लें।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सभी पक्षों को सुनें और निष्पक्ष रूप से निर्णय लें।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दोनों पक्षों को स्वीकार्य समाधान खोजने में मदद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कभी-कभी समझौता करना जरूरी होता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संघर्षों को टीम को मजबूत बनाने के अवसर के रूप में देखें।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2025-05-06T18:12:19Z</dcterms:created>
  <dcterms:modified xsi:type="dcterms:W3CDTF">2025-05-06T18:12:19Z</dcterms:modified>
</cp:coreProperties>
</file>