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Firewalls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Protecting Networks and Data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Firewalls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Firewalls prevent unauthorized access to private networks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filter incoming internet traffic to block unwanted traffic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Firewalls create a security barrier between private networks and the public internet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protect against hackers and malicious traffic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Especially crucial for large organizations with numerous devices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Firewalls work similarly to fire barriers in buildings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Firewall Functionality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Firewalls block unwanted traffic and allow desired traffic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use customizable rules to determine access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Rules can be based on IP addresses, domain names, protocols, programs, ports, and keywords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Administrators decide what traffic is allowed or denied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an example of firewall access control rules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 the concept of a firewall's 'access control list'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Firewalls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Host-based firewalls protect individual computers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are software-based and installed on specific computers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Network-based firewalls combine hardware and software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protect entire networks using management rules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Network firewalls can be standalone products, integrated with routers, or deployed in cloud infrastructures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organizations use both host-based and network-based firewalls for maximum protection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Firewalls are essential for home and business networks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provide security by filtering incoming network data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types of firewalls offer specific protection measures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both host-based and network-based firewalls ensures maximum security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watching!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2023-10-18T02:21:02Z</dcterms:created>
  <dcterms:modified xsi:type="dcterms:W3CDTF">2023-10-18T02:21:02Z</dcterms:modified>
</cp:coreProperties>
</file>