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Communication in Business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effective communication can drive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is crucial in the business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lead to better collaboration and understanding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Good communication helps build strong relationships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skills are highly valued in the workplace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Effective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productivity and efficiency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decision-making and problem-solving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employee engagement and satisfaction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Stronger customer relationships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Barriers to Effective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Poor listening skills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barriers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clarity in messages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Information overload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Communication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visual aids and non-verbal cues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communication channel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feedback and clarification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Business Communication Tools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Email and instant messaging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conferencing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Project management software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Intranet and collaboration platforms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is essential for business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communication skills can yield long-term benefits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improvement is key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2023-10-17T08:22:25Z</dcterms:created>
  <dcterms:modified xsi:type="dcterms:W3CDTF">2023-10-17T08:22:25Z</dcterms:modified>
</cp:coreProperties>
</file>