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0" y="154305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April 2025</a:t>
            </a:r>
            <a:endParaRPr lang="en-US" sz="1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00225"/>
            <a:ext cx="5486400" cy="10287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8800" y="1800225"/>
            <a:ext cx="54864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Productivity with AI-Powered Apps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2743200" y="298323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Transforming workflows and collaboration with innovative AI solutions designed for modern teams.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MagicForm: Quizzes Reimagined</a:t>
            </a:r>
            <a:endParaRPr lang="en-US" sz="2300" dirty="0"/>
          </a:p>
        </p:txBody>
      </p:sp>
      <p:pic>
        <p:nvPicPr>
          <p:cNvPr id="3" name="Image 0" descr="https://images.pexels.com/photos/31488362/pexels-photo-3148836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quizzes quickly from any topic, YouTube URL, PDF, or text input. Streamline content transformation into interactive assessments.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MagicForm's AI algorithms automate quiz creation, saving educators time and resources. Focus on teaching, not tedious quiz design.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Import content from various sources for quiz generation. YouTube, PDFs, and text files are seamlessly converted into quiz questions.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Improve learning and assessment effectiveness with engaging, AI-generated quizzes. Provide students with valuable and interactive learning tools.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6578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Active Users &amp; Presentation Impact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Active Users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864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Presentations Powered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User Growth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864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Presentations/User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260158"/>
            <a:ext cx="1371600" cy="41148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134553"/>
            <a:ext cx="1371600" cy="41148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008948"/>
            <a:ext cx="1371600" cy="41148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883343"/>
            <a:ext cx="137160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232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1M+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13232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1.3M+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713232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25%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713232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1.3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Productivity Unleashed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tools automate repetitive tasks, freeing employees for higher-value activities and improved productivity.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algorithms detect and prevent security threats, safeguarding sensitive data and business operations from risks.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analyzes data to identify new opportunities, fostering innovation and competitive advantages in the market.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optimizes workflows by automating processes, reducing errors, and accelerating task completion across departments.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Connect!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Contact IndianAppGuy for tailored solutions. We're ready to help you solve your challenges effectively and efficiently.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Get in touch to explore our diverse range of products designed to boost your productivity and streamline operations.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 you have questions? We're happy to answer them! Reach out and let's start a conversation today.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Simply want to connect? We're eager to hear from you! A quick hello can spark great collaborations.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IndianAppGuy: AI Productivity Unleashed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Modern App Advantage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828925"/>
            <a:ext cx="3474720" cy="51435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Industry-Leading Trust</a:t>
            </a:r>
            <a:endParaRPr lang="en-US" sz="14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600450"/>
            <a:ext cx="3474720" cy="514350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8" name="Text 11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AI: Workflow Revolution</a:t>
            </a:r>
            <a:endParaRPr lang="en-US" sz="1400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285875"/>
            <a:ext cx="3474720" cy="514350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2" name="Text 1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3" name="Text 1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MagicSlides: AI-Powered Presentations</a:t>
            </a:r>
            <a:endParaRPr lang="en-US" sz="1400" dirty="0"/>
          </a:p>
        </p:txBody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057400"/>
            <a:ext cx="3474720" cy="514350"/>
          </a:xfrm>
          <a:prstGeom prst="rect">
            <a:avLst/>
          </a:prstGeom>
        </p:spPr>
      </p:pic>
      <p:sp>
        <p:nvSpPr>
          <p:cNvPr id="25" name="Shape 16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6" name="Text 17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27" name="Text 18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BlurWeb: Privacy First Screen Sharing</a:t>
            </a:r>
            <a:endParaRPr lang="en-US" sz="1400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828925"/>
            <a:ext cx="3474720" cy="514350"/>
          </a:xfrm>
          <a:prstGeom prst="rect">
            <a:avLst/>
          </a:prstGeom>
        </p:spPr>
      </p:pic>
      <p:sp>
        <p:nvSpPr>
          <p:cNvPr id="29" name="Shape 19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0" name="Text 20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1" name="Text 21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MagicForm: Quizzes Reimagined</a:t>
            </a:r>
            <a:endParaRPr lang="en-US" sz="1400" dirty="0"/>
          </a:p>
        </p:txBody>
      </p:sp>
      <p:pic>
        <p:nvPicPr>
          <p:cNvPr id="3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3600450"/>
            <a:ext cx="3474720" cy="514350"/>
          </a:xfrm>
          <a:prstGeom prst="rect">
            <a:avLst/>
          </a:prstGeom>
        </p:spPr>
      </p:pic>
      <p:sp>
        <p:nvSpPr>
          <p:cNvPr id="33" name="Shape 22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4" name="Text 23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35" name="Text 24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Active Users &amp; Presentation Impact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Productivity Unleashed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Connect!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IndianAppGuy: AI Productivity Unleashed</a:t>
            </a:r>
            <a:endParaRPr lang="en-US" sz="2300" dirty="0"/>
          </a:p>
        </p:txBody>
      </p:sp>
      <p:pic>
        <p:nvPicPr>
          <p:cNvPr id="3" name="Image 0" descr="https://images.pexels.com/photos/31568719/pexels-photo-3156871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 compelling presentations effortlessly with MagicSlides. AI-powered design and content suggestions save time and elevate your message.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Eliminate distractions with Blurweb. This AI tool helps you concentrate by blurring unnecessary web content, increasing focus.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Experience a new level of efficiency with IndianAppGuy's AI suite. Streamline workflows and achieve more in less time.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 team collaboration with integrated AI tools. Share ideas, manage projects, and communicate seamlessly for impactful results.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5785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Modern App Advantage</a:t>
            </a:r>
            <a:endParaRPr lang="en-US" sz="2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440180"/>
            <a:ext cx="3566160" cy="293179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440180"/>
            <a:ext cx="3566160" cy="2931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296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Advantages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3749040" y="1568768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625346"/>
            <a:ext cx="182880" cy="2057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488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Drawbacks</a:t>
            </a:r>
            <a:endParaRPr lang="en-US" sz="1500" dirty="0"/>
          </a:p>
        </p:txBody>
      </p:sp>
      <p:sp>
        <p:nvSpPr>
          <p:cNvPr id="9" name="Shape 4"/>
          <p:cNvSpPr/>
          <p:nvPr/>
        </p:nvSpPr>
        <p:spPr>
          <a:xfrm>
            <a:off x="7680960" y="1568768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640777"/>
            <a:ext cx="182880" cy="2057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6868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Elevated customer experiences drive loyalty and positive word-of-mouth, leading to increased market share and brand recognition.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Enhanced productivity streamlines workflows, reduces operational costs, and empowers employees to achieve more with less effort.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Increased revenue generation directly impacts profitability, enabling further investment in innovation and business expansion initiatives.</a:t>
            </a:r>
            <a:endParaRPr lang="en-US" sz="800" dirty="0"/>
          </a:p>
        </p:txBody>
      </p:sp>
      <p:sp>
        <p:nvSpPr>
          <p:cNvPr id="12" name="Text 6"/>
          <p:cNvSpPr/>
          <p:nvPr/>
        </p:nvSpPr>
        <p:spPr>
          <a:xfrm>
            <a:off x="480060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Initial development costs can be substantial, requiring careful budgeting and resource allocation to ensure project feasibility.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Integration with legacy systems may present compatibility challenges, potentially necessitating costly modifications or workarounds.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Ongoing maintenance and updates are essential to ensure security and optimal performance, demanding dedicated technical expertise.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Industry-Leading Trust</a:t>
            </a:r>
            <a:endParaRPr lang="en-US" sz="2300" dirty="0"/>
          </a:p>
        </p:txBody>
      </p:sp>
      <p:pic>
        <p:nvPicPr>
          <p:cNvPr id="3" name="Image 0" descr="https://images.pexels.com/photos/31421104/pexels-photo-3142110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UrbanCompany leverages IndianAppGuy's expertise to streamline operations, boosting efficiency and enhancing customer satisfaction across their platform.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Loom utilizes IndianAppGuy's solutions to optimize their internal processes, fostering seamless communication and improved team collaboration globally.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Zomato relies on IndianAppGuy to refine their delivery workflows, ensuring timely service and a superior experience for all their customers.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Shopify partners with IndianAppGuy to accelerate their growth initiatives, providing impactful tools and support for their expanding ecosystem.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6578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AI: Workflow Revolution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Productivity Boost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864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Reduction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Efficiency Gain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864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Time Savings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260158"/>
            <a:ext cx="1371600" cy="41148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134553"/>
            <a:ext cx="1371600" cy="41148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008948"/>
            <a:ext cx="1371600" cy="41148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883343"/>
            <a:ext cx="137160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232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30%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13232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15%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713232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25%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713232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40h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MagicSlides: AI-Powered Presentations</a:t>
            </a:r>
            <a:endParaRPr lang="en-US" sz="2300" dirty="0"/>
          </a:p>
        </p:txBody>
      </p:sp>
      <p:pic>
        <p:nvPicPr>
          <p:cNvPr id="3" name="Image 0" descr="https://images.pexels.com/photos/31454933/pexels-photo-3145493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Generate professional-looking presentations effortlessly in mere seconds. Save valuable time and resources with AI-driven creation.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Experience design automation with intelligent layouts and stunning visuals, guided by artificial intelligence for optimal impact.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Effortlessly create engaging content with AI-powered suggestions and automatically generated text for each slide element.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Elevate your presentations with captivating visuals and design elements to create lasting impressions and drive engagement.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6578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BlurWeb: Privacy First Screen Sharing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Blur Accuracy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864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Data Leaks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Time Saved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864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User Adoption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260158"/>
            <a:ext cx="1371600" cy="41148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134553"/>
            <a:ext cx="1371600" cy="41148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008948"/>
            <a:ext cx="1371600" cy="41148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883343"/>
            <a:ext cx="137160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232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99.9%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13232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713232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20%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713232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2k+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2025-04-11T15:05:58Z</dcterms:created>
  <dcterms:modified xsi:type="dcterms:W3CDTF">2025-04-11T15:05:58Z</dcterms:modified>
</cp:coreProperties>
</file>