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College of Graphic Design: Building a Visual Future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Intersection of Art and Technology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the College of Graphic Design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Renowned institution known for its expertise in graphic design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Located in a vibrant and creative campus environment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Offers comprehensive curriculum and state-of-the-art facilities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Faculty comprised of industry professionals and experienced educators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Motion Graphics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Motion graphics enhance visual storytelling and captivate audiences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add depth and dimension to graphic design projects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Motion graphics are widely used in advertisements, films, and digital media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motion graphics is essential for modern graphic designers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Visual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Visual communication is a crucial tool for conveying messages effectively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transcends language barriers and resonates with audiences globally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Graphics and images have the power to evoke emotions and create lasting impressions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Graphic design plays a pivotal role in shaping brand identities and user experiences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Evolution of Graphic Design Software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technology have revolutionized graphic design workflows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Specialized software allows designers to create complex and intricate designs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Designers can now experiment with various tools and techniques digitally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Graphic design software enables efficient collaboration and enhances productivity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Embracing Innovation in Graphic Design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Keeping up with emerging trends is essential for graphic designers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drives creativity and pushes the boundaries of design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Adopting new technologies and techniques opens up new possibilities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Graphic designers can use innovation to differentiate themselves in a competitive industry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2023-10-16T15:37:42Z</dcterms:created>
  <dcterms:modified xsi:type="dcterms:W3CDTF">2023-10-16T15:37:42Z</dcterms:modified>
</cp:coreProperties>
</file>