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Magnetic Resonance Imaging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Brief Overview of MRI Spin Echo Sequence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Dr. Erin Gomez presents an overview of magnetic resonance imaging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Explains the concept of protons and their behavior in a magnetic field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Introduces the role of an MRI scanner and its magnetic field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Describes the alignment of protons with the magnetic field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Proton Behavior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Protons act like bar magnets in a magnetic field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Normally, protons have random orientations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External magnetic field can influence the alignment of protons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Majority of protons align with the magnetic field, generating a net magnetization vector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Spin Echo Sequence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Protons in the body also spin on their axes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Spin frequency depends on the applied magnetic field strength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RF pulses can manipulate the alignment and phase of protons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RF pulse knocks protons into an alternate plane and synchronizes their phase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Signal Generation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Synchronized protons generate an electrical signal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Signal decay occurs due to differences in proton procession speeds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T2* effects lead to signal loss and distortions in MRI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T2* effects can be combated with refocus RF pulses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Spin Echo Imaging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One-eighty degree refocus pulse phases protons in the opposite direction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Echo is produced, resulting in information for imaging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echoes can be captured to reduce T2* effects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Spin echo or fast spin echo imaging can be performed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Sequence Recap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Alignment of protons with the magnetic field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Ninety degree RF pulse and transverse magnetization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Recovery, decay, and signal generation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One-eighty degree refocus pulses and echo production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2023-10-16T22:51:44Z</dcterms:created>
  <dcterms:modified xsi:type="dcterms:W3CDTF">2023-10-16T22:51:44Z</dcterms:modified>
</cp:coreProperties>
</file>