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Carbon Neutrality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Solutions for a Sustainable Future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Carbon Neutrality?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Carbon neutrality is the concept of balancing the amount of carbon emitted with an equivalent amount of carbon offset.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reducing carbon emissions and implementing measures to offset unavoidable emissions.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carbon neutrality is crucial in mitigating climate change and minimizing environmental impact.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Carbon neutrality can be achieved through renewable energy, carbon capture, and sustainable practices.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Impacts of Carbon Emissions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Carbon emissions from fossil fuel burning contribute to global warming and climate change.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temperatures lead to more frequent and severe weather events, such as hurricanes and droughts.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Ecosystems are disrupted, causing loss of biodiversity and negative effects on agriculture and food security.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carbon emissions is essential for preserving the planet's health and ensuring a sustainable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Carbon Neutrality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Adopting carbon neutrality practices can lead to reduced energy costs and increased energy efficiency.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renewable energy sources creates job opportunities and promotes economic growth.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Carbon neutrality enhances a company's reputation and attracts environmentally conscious consumers.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contributes to global efforts in achieving the Sustainable Development Goals and creating a greener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Global Initiatives for Carbon Neutrality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Various countries and organizations have committed to achieving carbon neutrality by specific target years.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Paris Agreement sets a long-term goal of limiting global temperature increase to well below 2°C.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Carbon offset projects, such as reforestation and clean energy initiatives, play a crucial role in reaching carbon neutrality.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and international cooperation are essential for addressing the global challenge of carbon emissions.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Steps Towards Carbon Neutrality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current carbon footprint and identify areas for improvement.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 energy-efficient practices, such as using renewable energy sources and optimizing resource usage.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 in carbon offset projects, such as supporting renewable energy projects or sustainable transportation initiatives.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stakeholders and raise awareness about the importance of carbon neutrality for a sustainable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2023-10-17T08:16:14Z</dcterms:created>
  <dcterms:modified xsi:type="dcterms:W3CDTF">2023-10-17T08:16:14Z</dcterms:modified>
</cp:coreProperties>
</file>