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Historical Journey: The Philippines from 1936 to 1997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key events and leaders in the Philippines' history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Timeline: 1936 - 1997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letters: a, b, c, 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Important figures: Ferdinand Marcos, Manuel Ke, Monte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Commission on Higher Education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Important Letters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Letter b: 1937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Letter a: 1936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Letter c: 1940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Letter d: 1959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Figures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Ferdinand Marcos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Manuel Ke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Monte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Tag 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Tag cast and Tam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Letter b tag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Discipline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Historical Events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1986: Commission on Higher Education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1959: Loving sham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Commonwealth 134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186: Manuel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1997: Ramos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Hills Commonwealth 184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1936: Manuel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2023-10-17T01:31:59Z</dcterms:created>
  <dcterms:modified xsi:type="dcterms:W3CDTF">2023-10-17T01:31:59Z</dcterms:modified>
</cp:coreProperties>
</file>