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Surgical Treatment Options for Pediatric Hydrocephalus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Practical Approach with Video and Descriptions of Procedures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CSF Physiology and Hydrocephalus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Hydrocephalus is a disorder of CSF physiology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Results in increased intraventricular pressure and accumulation of CSF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Frequently associated with elevated intracranial pressure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Failure of CSF absorption is common cause of hydrocephalus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Etiology of Hydrocephalus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Etiology varies, including congenital and acquired causes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Common congenital causes include aqueduct stenosis and Chiari malformations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Communicating and non-communicating hydrocephalus have different causes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Treatment options depend on etiology and patient's age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Endoscopic Third Ventriculostomy (ETV)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ETV creates a new pathway between the ventricles and subarachnoid space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Commonly used for non-communicating hydrocephalus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 rate depends on age, etiology, and previous shunt placement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Anatomical considerations and trajectory planning are crucial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Endoscopic Third Ventriculostomy Procedure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Enter the lateral ventricle and confirm proper positioning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Navigate to the third ventricle and identify relevant anatomical structures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an ostomy or fenestration in the floor of the third ventricle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Inspect the pre pontine cistern and ensure adequate CSF flow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Success Factors and Outcomes of ETV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Age and etiology play a significant role in ETV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Certain etiologies, such as obstructive aqueductal stenosis, have higher success rates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Repeat ETV can be successful in cases of failure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Late failures can occur, but complications are rare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Temporary Measures for Small Infants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Small infants with hydrocephalus may require temporary measures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Ventricular access devices or subdural subgaleal shunt can help stabilize ventricles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Timing and intervention in small infants is controversial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Long-term non-surgical options are limited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Surgical treatment options for pediatric hydrocephalus include endoscopic third ventriculostomy (ETV) and shunting procedures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ETV success depends on patient factors, etiology, and anatomical considerations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Temporary measures may be necessary for small infants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Long-term non-surgical treatment options are limited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2023-10-18T11:41:27Z</dcterms:created>
  <dcterms:modified xsi:type="dcterms:W3CDTF">2023-10-18T11:41:27Z</dcterms:modified>
</cp:coreProperties>
</file>