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Mysterious Puzzle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Unraveling the Secrets of Ters' Puzzle Challenge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challenge: Solve Ters' puzzle within 96 hours.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puzzle requires finding and purchasing specific items from the market.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task is difficult and expensive, with a reward of half a million gold.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Failure to complete the challenge will result in losing gold and a soul achievement.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Puzzle Market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puzzle items are hidden within a vast market.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Numerous fake items are listed, making the search more challenging.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Previous clues include the numbers 37, 50, and 55.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Finding the correct item requires aligning the clues and deductions.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Unraveling the Clues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patterns and possibilities in the market listings.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Connecting the numbers to potential items or item attributes.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Considering Easter eggs and hidden references.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avatars, labels, and associated meanings.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Promising Discovery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potential solution: The 'Rush' sticker item.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Correlation with the numbers and past clues.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Symbolism and connection to Ters' avatar and messages.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Justification for selecting 'Rush' as the most likely item.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Risky Purchase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Purchasing 55 'Rush' stickers for 3750 gold each.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Total expenditure of 260,000 gold.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Uncertainty and doubts about the correctness of the choice.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Hope for the return of the lost soul achievement.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Awaiting Ters' Judgment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Making a request to Ters for the final challenges.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Implying the desire to reclaim the lost soul achievement.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Expressing hope for a quick response and resolution.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Gratitude for the audience's support during the journey.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2023-10-18T08:22:19Z</dcterms:created>
  <dcterms:modified xsi:type="dcterms:W3CDTF">2023-10-18T08:22:19Z</dcterms:modified>
</cp:coreProperties>
</file>