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Managing Anger and Respecting Others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Importance of Self-Control and Mutual Respect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and Emotions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Incident with Dika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Feelings of Anger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Self-Control and Respect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Expressing Anger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Actions Towards Dika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Impulsive Behavior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on Class Beliefs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Reflecting on Class Beliefs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Respect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Reasons for Feeling Angry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Appropriate Behavior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Channeling Anger Positively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Practicing Patience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Taking Responsible Actions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Reporting Cheating Incidents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Wrap Up and Encouragement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Reminder to Stay Positive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Returning to Class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2023-10-18T02:55:56Z</dcterms:created>
  <dcterms:modified xsi:type="dcterms:W3CDTF">2023-10-18T02:55:56Z</dcterms:modified>
</cp:coreProperties>
</file>