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Zero to Many Users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Strategies for Startup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Harness Viral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 an exceptional experience to customers.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customers to refer others through customer touch points.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effective referral program mechanics.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word-of-mouth marketing to drive viral growth.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Use Paid Growth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Allocate budget to acquire new users through paid channels.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different marketing channels and tactics.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performance marketing and iterate based on data.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Evaluate ROI to ensure sustainable paid growth.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Thanks for having me!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I will be discussing how to go from zero users to many users.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my past mistakes and failures to avoid common pitfalls in startup growth.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that every business is unique, so consider this advice as general guidance.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Dedicate Time to Your Startup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a lot of time on your hands to concentrate on your startup.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Immerse yourself in developing solutions to the problem you're trying to solve.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and dedicate compressed time in a row for maximum effectiveness.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context switching and stay highly focused on the task at hand.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Avoid Novice Startup Approach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keep your idea a secret and build in isolation.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 feedback and iterate based on user input.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Launch early and gather initial user feedback.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rely solely on acquiring users through paid channels.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 the Problem You're Solving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 the problem your startup aims to solve in one sentence.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Verify if the problem is something you are passionate about.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Validate if the problem is something others also experience.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building a product for a problem you don't genuinely care about.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Immerse Yourself in the Industry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Become an expert in the industry you're entering.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 or learn in the same sector to gain insights.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inefficiencies and identify opportunities.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to know your customers and their pain points deeply.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Start with a Minimum Viable Product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the smallest feature set to solve the core problem.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for the initial stage of growth and user acquisition.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trying to build features for future scalability.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the generic case and tackle edge cases later.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Get Feedback from Early Users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users to easily provide feedback and support.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with users through surveys and personal conversations.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 beyond quantitative metrics to understand user experiences.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Analyze retention rates and customer satisfaction.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Optimize for Sustainable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customer retention and increase CLTV.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Analyze retention curves and cohort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delivering a great experience to retain users.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monitor and iterate growth strategies.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2023-10-17T07:13:15Z</dcterms:created>
  <dcterms:modified xsi:type="dcterms:W3CDTF">2023-10-17T07:13:15Z</dcterms:modified>
</cp:coreProperties>
</file>