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Psychological Safety: Creating an Environment of Reward and Growth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Why Psychological Safety is Essential for Team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is an environment of rewarded vulnerability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Vulnerability refers to exposure to harm or loss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allows acts of vulnerability to be rewarded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Acting with vulnerability is essential for team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Rewarding Vulnerability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Rewarding vulnerability encourages individuals to be themselves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promotes learning, contribution, and challenging the status quo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rewarding vulnerability, teams stagnate or break down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 members instinctively seek environments where vulnerability is rewarded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Punishing Vulnerability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Punishing vulnerability activates the brain's pain centers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triggers self-censoring and defensive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Punished vulnerability hinders performance and creativity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Individuals become preoccupied with personal risk avoidance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Identifying Safe and Unsafe Environments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Humans engage in threat detection to assess safety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Observation and evaluation determine the perceived safety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Safe environments elicit performance responses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Unsafe environments trigger fear responses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Specific Acts of Vulnerability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Showing up and introducing oneself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Sharing personal experiences or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Clarifying expectations and giving feedback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Challenging the status quo and admitting mistakes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Blue Zone: High Psychological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blue zone is an environment of rewarded vulnerability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psychological safety cultivates trust and open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Teams thrive in blue zones by maximizing their potential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blue zone requires continuous effort and prioritization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Perishable Nature of Psychological Safety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Psychological safety is delicate and dynamic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requires constant attention and prioritization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Similar to physical safety, psychological safety must be a daily focus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 members must be accountable for maintaining the blue zone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2023-10-16T18:48:54Z</dcterms:created>
  <dcterms:modified xsi:type="dcterms:W3CDTF">2023-10-16T18:48:54Z</dcterms:modified>
</cp:coreProperties>
</file>