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pexels.com/?utm_source=magicslides.app&amp;utm_medium=presentation" TargetMode="External"/><Relationship Id="rId1" Type="http://schemas.openxmlformats.org/officeDocument/2006/relationships/image" Target="../media/image-2-1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pexels.com/?utm_source=magicslides.app&amp;utm_medium=presentation" TargetMode="External"/><Relationship Id="rId1" Type="http://schemas.openxmlformats.org/officeDocument/2006/relationships/image" Target="../media/image-3-1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pexels.com/?utm_source=magicslides.app&amp;utm_medium=presentation" TargetMode="External"/><Relationship Id="rId1" Type="http://schemas.openxmlformats.org/officeDocument/2006/relationships/image" Target="../media/image-4-1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pexels.com/?utm_source=magicslides.app&amp;utm_medium=presentation" TargetMode="External"/><Relationship Id="rId1" Type="http://schemas.openxmlformats.org/officeDocument/2006/relationships/image" Target="../media/image-5-1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pexels.com/?utm_source=magicslides.app&amp;utm_medium=presentation" TargetMode="External"/><Relationship Id="rId1" Type="http://schemas.openxmlformats.org/officeDocument/2006/relationships/image" Target="../media/image-6-1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100"/>
          </a:xfrm>
          <a:prstGeom prst="rect">
            <a:avLst/>
          </a:prstGeom>
          <a:solidFill>
            <a:srgbClr val="FCBF01"/>
          </a:solidFill>
          <a:ln/>
        </p:spPr>
      </p:sp>
      <p:sp>
        <p:nvSpPr>
          <p:cNvPr id="3" name="Text 1"/>
          <p:cNvSpPr/>
          <p:nvPr/>
        </p:nvSpPr>
        <p:spPr>
          <a:xfrm>
            <a:off x="0" y="2651760"/>
            <a:ext cx="12192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Maximizing Revenue in a Changing Market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0" y="3749040"/>
            <a:ext cx="1219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Strategies for Success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0" y="0"/>
            <a:ext cx="12192000" cy="100"/>
          </a:xfrm>
          <a:prstGeom prst="rect">
            <a:avLst/>
          </a:prstGeom>
          <a:solidFill>
            <a:srgbClr val="FCBF01"/>
          </a:solidFill>
          <a:ln/>
        </p:spPr>
      </p:sp>
      <p:sp>
        <p:nvSpPr>
          <p:cNvPr id="6" name="Shape 4"/>
          <p:cNvSpPr/>
          <p:nvPr/>
        </p:nvSpPr>
        <p:spPr>
          <a:xfrm>
            <a:off x="0" y="0"/>
            <a:ext cx="12192000" cy="100"/>
          </a:xfrm>
          <a:prstGeom prst="rect">
            <a:avLst/>
          </a:prstGeom>
          <a:solidFill>
            <a:srgbClr val="FCBF01"/>
          </a:solidFill>
          <a:ln/>
        </p:spPr>
      </p:sp>
      <p:sp>
        <p:nvSpPr>
          <p:cNvPr id="7" name="Shape 5"/>
          <p:cNvSpPr/>
          <p:nvPr/>
        </p:nvSpPr>
        <p:spPr>
          <a:xfrm>
            <a:off x="0" y="0"/>
            <a:ext cx="12192000" cy="100"/>
          </a:xfrm>
          <a:prstGeom prst="rect">
            <a:avLst/>
          </a:prstGeom>
          <a:solidFill>
            <a:srgbClr val="FCBF01"/>
          </a:solidFill>
          <a:ln/>
        </p:spPr>
      </p:sp>
      <p:sp>
        <p:nvSpPr>
          <p:cNvPr id="8" name="Shape 6"/>
          <p:cNvSpPr/>
          <p:nvPr/>
        </p:nvSpPr>
        <p:spPr>
          <a:xfrm>
            <a:off x="0" y="0"/>
            <a:ext cx="12192000" cy="100"/>
          </a:xfrm>
          <a:prstGeom prst="rect">
            <a:avLst/>
          </a:prstGeom>
          <a:solidFill>
            <a:srgbClr val="FCBF01"/>
          </a:solidFill>
          <a:ln/>
        </p:spPr>
      </p:sp>
      <p:sp>
        <p:nvSpPr>
          <p:cNvPr id="9" name="Shape 7"/>
          <p:cNvSpPr/>
          <p:nvPr/>
        </p:nvSpPr>
        <p:spPr>
          <a:xfrm>
            <a:off x="0" y="0"/>
            <a:ext cx="12192000" cy="100"/>
          </a:xfrm>
          <a:prstGeom prst="rect">
            <a:avLst/>
          </a:prstGeom>
          <a:solidFill>
            <a:srgbClr val="FCBF01"/>
          </a:solidFill>
          <a:ln/>
        </p:spPr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371600" y="685800"/>
            <a:ext cx="7543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</a:rPr>
              <a:t>Understanding Market Factors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1600200" y="132588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 • Identify key market factors that can impact revenue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1600200" y="205740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 • Analyze trends and changes in customer behavior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600200" y="278892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 • Stay ahead of competitors by understanding market dynamics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600200" y="352044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 • Recognize opportunities for growth and adaptation</a:t>
            </a:r>
            <a:endParaRPr lang="en-US" sz="1600" dirty="0"/>
          </a:p>
        </p:txBody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7434072" y="0"/>
            <a:ext cx="4754880" cy="6858000"/>
          </a:xfrm>
          <a:prstGeom prst="rect">
            <a:avLst/>
          </a:prstGeom>
        </p:spPr>
      </p:pic>
      <p:sp>
        <p:nvSpPr>
          <p:cNvPr id="8" name="Text 5">
            <a:hlinkClick r:id="rId2" tooltip="Click to open link"/>
          </p:cNvPr>
          <p:cNvSpPr/>
          <p:nvPr/>
        </p:nvSpPr>
        <p:spPr>
          <a:xfrm>
            <a:off x="7434072" y="6217920"/>
            <a:ext cx="4754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u="sng" dirty="0">
                <a:solidFill>
                  <a:srgbClr val="FFFFFF"/>
                </a:solidFill>
                <a:hlinkClick r:id="rId2" invalidUrl="" action="" tgtFrame="" tooltip="Click to open link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371600" y="685800"/>
            <a:ext cx="7543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</a:rPr>
              <a:t>Developing a Revenue Growth Strategy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1600200" y="132588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 • Set clear revenue goals and targets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1600200" y="169164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 • Identify and leverage existing assets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600200" y="205740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 • Explore new revenue streams and partnerships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600200" y="242316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 • Optimize pricing strategies to maximize profit</a:t>
            </a:r>
            <a:endParaRPr lang="en-US" sz="1600" dirty="0"/>
          </a:p>
        </p:txBody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7434072" y="0"/>
            <a:ext cx="4754880" cy="6858000"/>
          </a:xfrm>
          <a:prstGeom prst="rect">
            <a:avLst/>
          </a:prstGeom>
        </p:spPr>
      </p:pic>
      <p:sp>
        <p:nvSpPr>
          <p:cNvPr id="8" name="Text 5">
            <a:hlinkClick r:id="rId2" tooltip="Click to open link"/>
          </p:cNvPr>
          <p:cNvSpPr/>
          <p:nvPr/>
        </p:nvSpPr>
        <p:spPr>
          <a:xfrm>
            <a:off x="7434072" y="6217920"/>
            <a:ext cx="4754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u="sng" dirty="0">
                <a:solidFill>
                  <a:srgbClr val="FFFFFF"/>
                </a:solidFill>
                <a:hlinkClick r:id="rId2" invalidUrl="" action="" tgtFrame="" tooltip="Click to open link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371600" y="685800"/>
            <a:ext cx="7543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</a:rPr>
              <a:t>Adapting to Changing Customer Needs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1600200" y="132588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 • Stay agile and responsive to customer demands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1600200" y="205740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 • Personalize offerings to enhance customer experience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600200" y="278892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 • Use customer feedback to improve products and services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600200" y="352044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 • Invest in customer relationship management tools</a:t>
            </a:r>
            <a:endParaRPr lang="en-US" sz="1600" dirty="0"/>
          </a:p>
        </p:txBody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7434072" y="0"/>
            <a:ext cx="4754880" cy="6858000"/>
          </a:xfrm>
          <a:prstGeom prst="rect">
            <a:avLst/>
          </a:prstGeom>
        </p:spPr>
      </p:pic>
      <p:sp>
        <p:nvSpPr>
          <p:cNvPr id="8" name="Text 5">
            <a:hlinkClick r:id="rId2" tooltip="Click to open link"/>
          </p:cNvPr>
          <p:cNvSpPr/>
          <p:nvPr/>
        </p:nvSpPr>
        <p:spPr>
          <a:xfrm>
            <a:off x="7434072" y="6217920"/>
            <a:ext cx="4754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u="sng" dirty="0">
                <a:solidFill>
                  <a:srgbClr val="FFFFFF"/>
                </a:solidFill>
                <a:hlinkClick r:id="rId2" invalidUrl="" action="" tgtFrame="" tooltip="Click to open link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371600" y="685800"/>
            <a:ext cx="7543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</a:rPr>
              <a:t>Optimizing Marketing and Sales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1600200" y="132588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 • Identify target audience and tailor marketing campaigns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1600200" y="205740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 • Use data analytics to measure and optimize strategies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600200" y="278892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 • Embrace digital marketing channels for wider reach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600200" y="352044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 • Align marketing and sales teams for better collaboration</a:t>
            </a:r>
            <a:endParaRPr lang="en-US" sz="1600" dirty="0"/>
          </a:p>
        </p:txBody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7434072" y="0"/>
            <a:ext cx="4754880" cy="6858000"/>
          </a:xfrm>
          <a:prstGeom prst="rect">
            <a:avLst/>
          </a:prstGeom>
        </p:spPr>
      </p:pic>
      <p:sp>
        <p:nvSpPr>
          <p:cNvPr id="8" name="Text 5">
            <a:hlinkClick r:id="rId2" tooltip="Click to open link"/>
          </p:cNvPr>
          <p:cNvSpPr/>
          <p:nvPr/>
        </p:nvSpPr>
        <p:spPr>
          <a:xfrm>
            <a:off x="7434072" y="6217920"/>
            <a:ext cx="4754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u="sng" dirty="0">
                <a:solidFill>
                  <a:srgbClr val="FFFFFF"/>
                </a:solidFill>
                <a:hlinkClick r:id="rId2" invalidUrl="" action="" tgtFrame="" tooltip="Click to open link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371600" y="685800"/>
            <a:ext cx="7543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</a:rPr>
              <a:t>Conclusion: Success in a Changing Market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1600200" y="132588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 • Continuously monitor and adapt to market changes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1600200" y="205740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 • Innovate to stay ahead of competitors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600200" y="242316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 • Maintain a customer-centric approach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600200" y="278892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 • Leverage technology for efficiency and productivity</a:t>
            </a:r>
            <a:endParaRPr lang="en-US" sz="1600" dirty="0"/>
          </a:p>
        </p:txBody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7434072" y="0"/>
            <a:ext cx="4754880" cy="6858000"/>
          </a:xfrm>
          <a:prstGeom prst="rect">
            <a:avLst/>
          </a:prstGeom>
        </p:spPr>
      </p:pic>
      <p:sp>
        <p:nvSpPr>
          <p:cNvPr id="8" name="Text 5">
            <a:hlinkClick r:id="rId2" tooltip="Click to open link"/>
          </p:cNvPr>
          <p:cNvSpPr/>
          <p:nvPr/>
        </p:nvSpPr>
        <p:spPr>
          <a:xfrm>
            <a:off x="7434072" y="6217920"/>
            <a:ext cx="4754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u="sng" dirty="0">
                <a:solidFill>
                  <a:srgbClr val="FFFFFF"/>
                </a:solidFill>
                <a:hlinkClick r:id="rId2" invalidUrl="" action="" tgtFrame="" tooltip="Click to open link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2023-10-17T10:28:36Z</dcterms:created>
  <dcterms:modified xsi:type="dcterms:W3CDTF">2023-10-17T10:28:36Z</dcterms:modified>
</cp:coreProperties>
</file>