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800225"/>
            <a:ext cx="73152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2024/2025 PCHSWEEPSTAKES PRIZE GIVEAWAY
</a:t>
            </a:r>
            <a:pPr algn="ctr"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Unlocking Dreams: Your Chance to Win Big!</a:t>
            </a:r>
            <a:endParaRPr lang="en-US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Embrace the Possibilities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Don't miss the opportunity to win prizes that can transform your life and fulfill your dreams.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Take advantage of this free opportunity. You have nothing to lose, and everything to gain!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Join the community of winners. PCH helps to turn the dreams into reality through sweepstakes.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Enter with confidence knowing that PCH has a history of trust. It is a legacy of integrity.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Begin your adventure today and take the first step towards unlocking your dreams. PCH is with you.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Your Winning Strategy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Make entering the PCH sweepstakes a daily habit. Regular entries increase your exposure.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Follow PCH's social media channels and subscribe to newsletters. It is essential to stay updated.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Don't overlook mail entries. They offer another avenue for participation and potential wins.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Use reminders to ensure you never miss a chance to enter. It will help you to remember to enter.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Believe in the possibility of winning and approach with optimism. A positive outlook is key.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 for considering the 2024/2025 PCH Sweepstakes. We appreciate your time and engagement.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wish you the best of luck in all of your future endeavors. May your dreams come true!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May fortune smile upon you. May good luck come your way in the sweepstakes and beyond.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Continue to stay connected with PCH for more exciting opportunities and updates.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Remember, your dreams are within reach. Start your journey today and embrace the possibilities!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Dream Big, Win Bigger!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Meet PCH: Your Partner in Winning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2024/2025 Prize Lineup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How to Enter &amp; Increase Your Chances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Scam Awareness: Stay Safe Online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749040" y="21945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06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206240" y="21945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Real Winners, Real Dreams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749040" y="25603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07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206240" y="25603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Power of Giving Back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3749040" y="29260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08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206240" y="29260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Embrace the Possibilities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3749040" y="32918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09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206240" y="32918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Your Winning Strategy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3749040" y="36576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4206240" y="36576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Dream Big, Win Bigger!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PCH is committed to making dreams come true. With various giveaways, anyone can become a winner.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Embrace the thrill of chance! Enter our sweepstakes for opportunities to win life-changing prizes.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Billions of dollars in prizes are given away yearly. Become part of this lucky group of winners!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Entering the PCH sweepstakes is easy and free. You can enter online, by mail, or through other platforms.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 inspired by real stories of real people who have won big through PCH sweepstakes.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Meet PCH: Your Partner in Winning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PCH has been making dreams a reality since 1953, awarding billions in prizes.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From online sweepstakes to mail-in entries, explore the various ways to participate and increase your chances.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Win everything from gift cards to cars. PCH offers diverse prizes to suit all tastes.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Keep an eye out for the Prize Patrol. These people deliver prizes nationwide, creating moments of pure joy.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PCH maintains the highest standards of integrity, ensuring fair and transparent giveaways for all.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2024/2025 Prize Lineup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This is the ultimate dream prize. Receiving this amount forever provides financial security and freedom.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Get the keys to a brand-new vehicle of your choice. Hit the open road in style and comfort.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Transform your living space with the help of professional designers and contractors. A dream home awaits.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Travel to exotic destinations. Experience the world in luxury with all expenses paid.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Win a collection of the latest tech gadgets, from smartphones to smart home devices. Stay connected.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How to Enter &amp; Increase Your Chances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Enter daily to increase your chances of winning. A consistent approach can significantly improve odds.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Participate through various avenues like the PCH website, mobile app, and mail-in entries.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Stay up-to-date with the latest giveaways. Read PCH blogs and engage with social media.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Participate in as many giveaways as possible. This expands your opportunities for winning.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Ensure that your entry is properly submitted. Confirm your details to avoid disqualifications.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Scam Awareness: Stay Safe Online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Remember that PCH sweepstakes are always free. Never provide payment for entry.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Confirm the authenticity of communications claiming to be from PCH. Use the official website.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 cautious of fake profiles and websites impersonating PCH. Report suspicious activity.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Avoid sharing sensitive information with unverified sources. Secure your accounts and data.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If you encounter potential scams, report them to PCH and relevant authorities.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Real Winners, Real Dreams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Sarah won a house and fulfilled her dream of owning her own property. It provided stability for her.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John's financial situation changed significantly due to his prizes. He secured his and his family's future.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Maria's family had a vacation of a lifetime by PCH prizes. She fulfilled travel bucket list goals.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Robert was able to pay off debt and start a new chapter by his PCH sweepstakes. 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Emily created an education fund and was able to help children. PCH prizes can empower individuals.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Power of Giving Back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PCH supports education through scholarships and initiatives, assisting students in achieving goals.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PCH contributes to various charitable organizations, promoting community welfare and development.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PCH actively engages in community projects. This supports local initiatives and causes.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PCH encourages employee volunteerism. PCH is committed to making a positive impact.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PCH promotes eco-friendly practices and supports environmental conservation efforts.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2025-04-21T12:16:18Z</dcterms:created>
  <dcterms:modified xsi:type="dcterms:W3CDTF">2025-04-21T12:16:18Z</dcterms:modified>
</cp:coreProperties>
</file>