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Evolution of Halloween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From Ancient Origins to Modern Celebrations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Halloween is an annual holiday celebrated on October 31st.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ancient roots and has evolved over time into a festive and spooky occasion.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holiday is known for costumes, trick-or-treating, and haunted houses.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explore the fascinating history and traditions of Halloween!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Ancient Origins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Halloween can be traced back to the ancient Celtic festival of Samhain.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Samhain marked the end of the harvest season and the beginning of winter.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People believed that the boundary between worlds of the living and the dead was blurred on this night.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Bonfires, costumes, and divination rituals were common during Samhain.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Christian Influence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During the Middle Ages, the Catholic Church incorporated Samhain-like traditions into the Christian holiday of All Hallows' Eve.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 Hallows' Eve eventually became Halloween as we know it today.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Costumes and masks were worn to ward off evil spirits, and people went door-to-door for soul cakes.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blend of Celtic and Christian traditions shaped Halloween's modern celebrations.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Halloween in America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Halloween was brought to America by Irish and Scottish immigrants in the 19th century.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Trick-or-treating became popular in the early 20th century, with children going door-to-door for treats.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Jack-o'-lanterns, carved out of pumpkins, also became an iconic Halloween tradition.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Today, Halloween is widely celebrated in the United States with parades, parties, and themed decorations.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Modern Halloween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Today, Halloween is a highly commercialized holiday with a focus on costumes and decorations.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Haunted houses and horror movies have become popular attractions during Halloween season.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Halloween-themed parties and events are organized in various venues.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While Halloween retains some of its ancient traditions, it has evolved into a more secular celebration of fun and fright.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Halloween is a holiday with ancient roots and a rich history.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evolved over time, blending Celtic and Christian traditions along with modern commercial elements.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Despite the changes, Halloween remains a beloved celebration of creativity, imagination, and the thrill of the spooky and supernatural.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2023-10-16T21:37:43Z</dcterms:created>
  <dcterms:modified xsi:type="dcterms:W3CDTF">2023-10-16T21:37:43Z</dcterms:modified>
</cp:coreProperties>
</file>